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Layouts/slideLayout1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1" r:id="rId1"/>
  </p:sldMasterIdLst>
  <p:sldIdLst>
    <p:sldId id="256" r:id="rId2"/>
    <p:sldId id="257" r:id="rId3"/>
    <p:sldId id="259" r:id="rId4"/>
    <p:sldId id="258" r:id="rId5"/>
    <p:sldId id="260" r:id="rId6"/>
    <p:sldId id="262" r:id="rId7"/>
    <p:sldId id="263" r:id="rId8"/>
    <p:sldId id="264" r:id="rId9"/>
    <p:sldId id="265" r:id="rId10"/>
    <p:sldId id="266" r:id="rId11"/>
    <p:sldId id="267" r:id="rId12"/>
    <p:sldId id="261"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3D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7.jpeg"/></Relationships>
</file>

<file path=ppt/diagrams/_rels/data2.xml.rels><?xml version="1.0" encoding="UTF-8" standalone="yes"?>
<Relationships xmlns="http://schemas.openxmlformats.org/package/2006/relationships"><Relationship Id="rId1" Type="http://schemas.openxmlformats.org/officeDocument/2006/relationships/image" Target="../media/image7.jpeg"/></Relationships>
</file>

<file path=ppt/diagrams/_rels/data3.xml.rels><?xml version="1.0" encoding="UTF-8" standalone="yes"?>
<Relationships xmlns="http://schemas.openxmlformats.org/package/2006/relationships"><Relationship Id="rId1" Type="http://schemas.openxmlformats.org/officeDocument/2006/relationships/image" Target="../media/image7.jpeg"/></Relationships>
</file>

<file path=ppt/diagrams/_rels/data4.xml.rels><?xml version="1.0" encoding="UTF-8" standalone="yes"?>
<Relationships xmlns="http://schemas.openxmlformats.org/package/2006/relationships"><Relationship Id="rId1" Type="http://schemas.openxmlformats.org/officeDocument/2006/relationships/image" Target="../media/image7.jpeg"/></Relationships>
</file>

<file path=ppt/diagrams/_rels/data5.xml.rels><?xml version="1.0" encoding="UTF-8" standalone="yes"?>
<Relationships xmlns="http://schemas.openxmlformats.org/package/2006/relationships"><Relationship Id="rId1" Type="http://schemas.openxmlformats.org/officeDocument/2006/relationships/image" Target="../media/image7.jpeg"/></Relationships>
</file>

<file path=ppt/diagrams/_rels/data6.xml.rels><?xml version="1.0" encoding="UTF-8" standalone="yes"?>
<Relationships xmlns="http://schemas.openxmlformats.org/package/2006/relationships"><Relationship Id="rId1" Type="http://schemas.openxmlformats.org/officeDocument/2006/relationships/image" Target="../media/image7.jpeg"/></Relationships>
</file>

<file path=ppt/diagrams/_rels/data7.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D606E0-263C-42F5-8ACD-1A0571D0B29A}" type="doc">
      <dgm:prSet loTypeId="urn:microsoft.com/office/officeart/2009/layout/ReverseList" loCatId="relationship" qsTypeId="urn:microsoft.com/office/officeart/2005/8/quickstyle/3d3" qsCatId="3D" csTypeId="urn:microsoft.com/office/officeart/2005/8/colors/accent1_2" csCatId="accent1" phldr="1"/>
      <dgm:spPr/>
      <dgm:t>
        <a:bodyPr/>
        <a:lstStyle/>
        <a:p>
          <a:endParaRPr lang="el-GR"/>
        </a:p>
      </dgm:t>
    </dgm:pt>
    <dgm:pt modelId="{430E109E-5F5F-48E3-B499-069686DAC2FA}">
      <dgm:prSet phldrT="[Κείμενο]"/>
      <dgm:spPr>
        <a:solidFill>
          <a:schemeClr val="accent1"/>
        </a:solidFill>
        <a:effectLst/>
        <a:scene3d>
          <a:camera prst="orthographicFront">
            <a:rot lat="0" lon="0" rev="0"/>
          </a:camera>
          <a:lightRig rig="contrasting" dir="t">
            <a:rot lat="0" lon="0" rev="1200000"/>
          </a:lightRig>
        </a:scene3d>
        <a:sp3d z="-300000" contourW="19050" prstMaterial="metal">
          <a:bevelB w="165100" h="254000"/>
        </a:sp3d>
      </dgm:spPr>
      <dgm:t>
        <a:bodyPr/>
        <a:lstStyle/>
        <a:p>
          <a:pPr algn="ctr"/>
          <a:r>
            <a:rPr lang="el-GR" b="1" spc="300" dirty="0" smtClean="0">
              <a:solidFill>
                <a:schemeClr val="bg1"/>
              </a:solidFill>
              <a:effectLst>
                <a:outerShdw blurRad="38100" dist="38100" dir="2700000" algn="tl">
                  <a:srgbClr val="000000">
                    <a:alpha val="43137"/>
                  </a:srgbClr>
                </a:outerShdw>
              </a:effectLst>
            </a:rPr>
            <a:t>Άρθ. 53 του Ν1566/1985, </a:t>
          </a:r>
        </a:p>
        <a:p>
          <a:pPr algn="ctr"/>
          <a:r>
            <a:rPr lang="el-GR" b="1" spc="300" dirty="0" smtClean="0">
              <a:solidFill>
                <a:schemeClr val="bg1"/>
              </a:solidFill>
              <a:effectLst>
                <a:outerShdw blurRad="38100" dist="38100" dir="2700000" algn="tl">
                  <a:srgbClr val="000000">
                    <a:alpha val="43137"/>
                  </a:srgbClr>
                </a:outerShdw>
              </a:effectLst>
            </a:rPr>
            <a:t>όπως τροποποιήθηκε με τις διατάξεις της</a:t>
          </a:r>
        </a:p>
        <a:p>
          <a:pPr algn="ctr"/>
          <a:r>
            <a:rPr lang="el-GR" b="1" spc="300" dirty="0" smtClean="0">
              <a:solidFill>
                <a:schemeClr val="bg1"/>
              </a:solidFill>
              <a:effectLst>
                <a:outerShdw blurRad="38100" dist="38100" dir="2700000" algn="tl">
                  <a:srgbClr val="000000">
                    <a:alpha val="43137"/>
                  </a:srgbClr>
                </a:outerShdw>
              </a:effectLst>
            </a:rPr>
            <a:t> παρ. 1β του άρθρου 2 του Ν2621/1998 </a:t>
          </a:r>
        </a:p>
        <a:p>
          <a:pPr algn="ctr"/>
          <a:r>
            <a:rPr lang="el-GR" b="1" spc="300" dirty="0" smtClean="0">
              <a:solidFill>
                <a:schemeClr val="bg1"/>
              </a:solidFill>
              <a:effectLst>
                <a:outerShdw blurRad="38100" dist="38100" dir="2700000" algn="tl">
                  <a:srgbClr val="000000">
                    <a:alpha val="43137"/>
                  </a:srgbClr>
                </a:outerShdw>
              </a:effectLst>
            </a:rPr>
            <a:t>και τις διατάξεις του </a:t>
          </a:r>
        </a:p>
        <a:p>
          <a:pPr algn="ctr"/>
          <a:r>
            <a:rPr lang="el-GR" b="1" spc="300" dirty="0" smtClean="0">
              <a:solidFill>
                <a:schemeClr val="bg1"/>
              </a:solidFill>
              <a:effectLst>
                <a:outerShdw blurRad="38100" dist="38100" dir="2700000" algn="tl">
                  <a:srgbClr val="000000">
                    <a:alpha val="43137"/>
                  </a:srgbClr>
                </a:outerShdw>
              </a:effectLst>
            </a:rPr>
            <a:t>άρθρου 51 </a:t>
          </a:r>
        </a:p>
        <a:p>
          <a:pPr algn="ctr"/>
          <a:r>
            <a:rPr lang="el-GR" b="1" spc="300" dirty="0" smtClean="0">
              <a:solidFill>
                <a:schemeClr val="bg1"/>
              </a:solidFill>
              <a:effectLst>
                <a:outerShdw blurRad="38100" dist="38100" dir="2700000" algn="tl">
                  <a:srgbClr val="000000">
                    <a:alpha val="43137"/>
                  </a:srgbClr>
                </a:outerShdw>
              </a:effectLst>
            </a:rPr>
            <a:t>του Ν. 4415/2016</a:t>
          </a:r>
          <a:endParaRPr lang="el-GR" b="1" spc="300" dirty="0">
            <a:solidFill>
              <a:schemeClr val="bg1"/>
            </a:solidFill>
            <a:effectLst>
              <a:outerShdw blurRad="38100" dist="38100" dir="2700000" algn="tl">
                <a:srgbClr val="000000">
                  <a:alpha val="43137"/>
                </a:srgbClr>
              </a:outerShdw>
            </a:effectLst>
          </a:endParaRPr>
        </a:p>
      </dgm:t>
    </dgm:pt>
    <dgm:pt modelId="{749942D8-424C-484B-BFEE-CE532B2CED87}" type="parTrans" cxnId="{DEB4D87D-F93C-450E-80B7-C94A3D975AA8}">
      <dgm:prSet/>
      <dgm:spPr/>
      <dgm:t>
        <a:bodyPr/>
        <a:lstStyle/>
        <a:p>
          <a:endParaRPr lang="el-GR"/>
        </a:p>
      </dgm:t>
    </dgm:pt>
    <dgm:pt modelId="{23476F0C-387D-4DD6-86C6-4ECBF18C192B}" type="sibTrans" cxnId="{DEB4D87D-F93C-450E-80B7-C94A3D975AA8}">
      <dgm:prSet/>
      <dgm:spPr/>
      <dgm:t>
        <a:bodyPr/>
        <a:lstStyle/>
        <a:p>
          <a:endParaRPr lang="el-GR"/>
        </a:p>
      </dgm:t>
    </dgm:pt>
    <dgm:pt modelId="{C2D62675-CE3A-4F67-B0BA-DEF0D557F502}">
      <dgm:prSet phldrT="[Κείμενο]"/>
      <dgm:spPr>
        <a:solidFill>
          <a:schemeClr val="accent1"/>
        </a:solidFill>
        <a:effectLst/>
      </dgm:spPr>
      <dgm:t>
        <a:bodyPr/>
        <a:lstStyle/>
        <a:p>
          <a:pPr algn="ctr"/>
          <a:endParaRPr lang="el-GR" b="1" u="none" spc="300" dirty="0" smtClean="0">
            <a:solidFill>
              <a:schemeClr val="bg1"/>
            </a:solidFill>
            <a:effectLst>
              <a:outerShdw blurRad="38100" dist="38100" dir="2700000" algn="tl">
                <a:srgbClr val="000000">
                  <a:alpha val="43137"/>
                </a:srgbClr>
              </a:outerShdw>
            </a:effectLst>
          </a:endParaRPr>
        </a:p>
        <a:p>
          <a:pPr algn="ctr"/>
          <a:r>
            <a:rPr lang="el-GR" b="1" u="none" spc="300" dirty="0" smtClean="0">
              <a:solidFill>
                <a:schemeClr val="bg1"/>
              </a:solidFill>
              <a:effectLst>
                <a:outerShdw blurRad="38100" dist="38100" dir="2700000" algn="tl">
                  <a:srgbClr val="000000">
                    <a:alpha val="43137"/>
                  </a:srgbClr>
                </a:outerShdw>
              </a:effectLst>
            </a:rPr>
            <a:t>1.  υπ’ αριθ. Η/9876/06-12-1985 Υπουργική Απόφαση του ΥΠΕΠΘ </a:t>
          </a:r>
        </a:p>
        <a:p>
          <a:pPr algn="ctr"/>
          <a:endParaRPr lang="el-GR" b="1" u="none" spc="300" dirty="0" smtClean="0">
            <a:solidFill>
              <a:schemeClr val="bg1"/>
            </a:solidFill>
            <a:effectLst>
              <a:outerShdw blurRad="38100" dist="38100" dir="2700000" algn="tl">
                <a:srgbClr val="000000">
                  <a:alpha val="43137"/>
                </a:srgbClr>
              </a:outerShdw>
            </a:effectLst>
          </a:endParaRPr>
        </a:p>
        <a:p>
          <a:pPr algn="ctr"/>
          <a:r>
            <a:rPr lang="el-GR" b="1" u="none" spc="300" dirty="0" smtClean="0">
              <a:solidFill>
                <a:schemeClr val="bg1"/>
              </a:solidFill>
              <a:effectLst>
                <a:outerShdw blurRad="38100" dist="38100" dir="2700000" algn="tl">
                  <a:srgbClr val="000000">
                    <a:alpha val="43137"/>
                  </a:srgbClr>
                </a:outerShdw>
              </a:effectLst>
            </a:rPr>
            <a:t>2. υπ’ αριθ.  Δ4/662/23-12-1998 Υπουργική Απόφαση του ΥΠΕΠΘ</a:t>
          </a:r>
          <a:endParaRPr lang="el-GR" b="1" u="none" spc="300" dirty="0">
            <a:solidFill>
              <a:schemeClr val="bg1"/>
            </a:solidFill>
            <a:effectLst>
              <a:outerShdw blurRad="38100" dist="38100" dir="2700000" algn="tl">
                <a:srgbClr val="000000">
                  <a:alpha val="43137"/>
                </a:srgbClr>
              </a:outerShdw>
            </a:effectLst>
          </a:endParaRPr>
        </a:p>
      </dgm:t>
    </dgm:pt>
    <dgm:pt modelId="{56000A41-46A1-4101-BDE9-2B21D5BC06A4}" type="parTrans" cxnId="{07AE906D-294B-48DA-8E91-514F2719519B}">
      <dgm:prSet/>
      <dgm:spPr/>
      <dgm:t>
        <a:bodyPr/>
        <a:lstStyle/>
        <a:p>
          <a:endParaRPr lang="el-GR"/>
        </a:p>
      </dgm:t>
    </dgm:pt>
    <dgm:pt modelId="{0D87672E-B984-4236-B56E-3DCB97213BD2}" type="sibTrans" cxnId="{07AE906D-294B-48DA-8E91-514F2719519B}">
      <dgm:prSet/>
      <dgm:spPr/>
      <dgm:t>
        <a:bodyPr/>
        <a:lstStyle/>
        <a:p>
          <a:endParaRPr lang="el-GR"/>
        </a:p>
      </dgm:t>
    </dgm:pt>
    <dgm:pt modelId="{3FCD6EBE-AD3E-4CB0-844C-08909F376032}">
      <dgm:prSet phldrT="[Κείμενο]"/>
      <dgm:spPr/>
      <dgm:t>
        <a:bodyPr/>
        <a:lstStyle/>
        <a:p>
          <a:endParaRPr lang="el-GR" dirty="0"/>
        </a:p>
      </dgm:t>
    </dgm:pt>
    <dgm:pt modelId="{E1372264-AA34-4473-B76E-BA168BB952EE}" type="parTrans" cxnId="{9132E468-5D71-4B0F-AFF0-285E6166676F}">
      <dgm:prSet/>
      <dgm:spPr/>
      <dgm:t>
        <a:bodyPr/>
        <a:lstStyle/>
        <a:p>
          <a:endParaRPr lang="el-GR"/>
        </a:p>
      </dgm:t>
    </dgm:pt>
    <dgm:pt modelId="{35DB0145-09B9-45C1-B29F-1D6B03013EFB}" type="sibTrans" cxnId="{9132E468-5D71-4B0F-AFF0-285E6166676F}">
      <dgm:prSet/>
      <dgm:spPr/>
      <dgm:t>
        <a:bodyPr/>
        <a:lstStyle/>
        <a:p>
          <a:endParaRPr lang="el-GR"/>
        </a:p>
      </dgm:t>
    </dgm:pt>
    <dgm:pt modelId="{1C8E7CE8-5B26-4E9F-976D-DF7E7EEE9D34}">
      <dgm:prSet phldrT="[Κείμενο]"/>
      <dgm:spPr/>
      <dgm:t>
        <a:bodyPr/>
        <a:lstStyle/>
        <a:p>
          <a:endParaRPr lang="el-GR" dirty="0"/>
        </a:p>
      </dgm:t>
    </dgm:pt>
    <dgm:pt modelId="{EBBB8DB0-D327-4746-9E7A-B13B5562E254}" type="parTrans" cxnId="{5919E0DD-E507-4003-814D-09C6A3E842C8}">
      <dgm:prSet/>
      <dgm:spPr/>
      <dgm:t>
        <a:bodyPr/>
        <a:lstStyle/>
        <a:p>
          <a:endParaRPr lang="el-GR"/>
        </a:p>
      </dgm:t>
    </dgm:pt>
    <dgm:pt modelId="{974B66F7-F5F4-4FB0-965E-9C372B241750}" type="sibTrans" cxnId="{5919E0DD-E507-4003-814D-09C6A3E842C8}">
      <dgm:prSet/>
      <dgm:spPr/>
      <dgm:t>
        <a:bodyPr/>
        <a:lstStyle/>
        <a:p>
          <a:endParaRPr lang="el-GR"/>
        </a:p>
      </dgm:t>
    </dgm:pt>
    <dgm:pt modelId="{E1C274F6-29C7-4369-A196-8F78C79DC5E7}">
      <dgm:prSet/>
      <dgm:spPr/>
      <dgm:t>
        <a:bodyPr/>
        <a:lstStyle/>
        <a:p>
          <a:endParaRPr lang="el-GR"/>
        </a:p>
      </dgm:t>
    </dgm:pt>
    <dgm:pt modelId="{B147A8A8-426B-4021-AEBF-97DEC0E0D202}" type="parTrans" cxnId="{A261A2D9-CFFD-48E8-9DF0-B55CCBF2EF47}">
      <dgm:prSet/>
      <dgm:spPr/>
      <dgm:t>
        <a:bodyPr/>
        <a:lstStyle/>
        <a:p>
          <a:endParaRPr lang="el-GR"/>
        </a:p>
      </dgm:t>
    </dgm:pt>
    <dgm:pt modelId="{869FD066-A3D9-416C-BCF6-13D030BCFB11}" type="sibTrans" cxnId="{A261A2D9-CFFD-48E8-9DF0-B55CCBF2EF47}">
      <dgm:prSet/>
      <dgm:spPr/>
      <dgm:t>
        <a:bodyPr/>
        <a:lstStyle/>
        <a:p>
          <a:endParaRPr lang="el-GR"/>
        </a:p>
      </dgm:t>
    </dgm:pt>
    <dgm:pt modelId="{B8AB34EF-AF37-4C33-9A3E-A43EC65427DF}" type="pres">
      <dgm:prSet presAssocID="{13D606E0-263C-42F5-8ACD-1A0571D0B29A}" presName="Name0" presStyleCnt="0">
        <dgm:presLayoutVars>
          <dgm:chMax val="2"/>
          <dgm:chPref val="2"/>
          <dgm:animLvl val="lvl"/>
        </dgm:presLayoutVars>
      </dgm:prSet>
      <dgm:spPr/>
      <dgm:t>
        <a:bodyPr/>
        <a:lstStyle/>
        <a:p>
          <a:endParaRPr lang="el-GR"/>
        </a:p>
      </dgm:t>
    </dgm:pt>
    <dgm:pt modelId="{860178C4-306D-458B-9D72-92B96671197A}" type="pres">
      <dgm:prSet presAssocID="{13D606E0-263C-42F5-8ACD-1A0571D0B29A}" presName="LeftText" presStyleLbl="revTx" presStyleIdx="0" presStyleCnt="0">
        <dgm:presLayoutVars>
          <dgm:bulletEnabled val="1"/>
        </dgm:presLayoutVars>
      </dgm:prSet>
      <dgm:spPr/>
      <dgm:t>
        <a:bodyPr/>
        <a:lstStyle/>
        <a:p>
          <a:endParaRPr lang="el-GR"/>
        </a:p>
      </dgm:t>
    </dgm:pt>
    <dgm:pt modelId="{8BCF223C-B750-4CCF-BE60-0305619FA716}" type="pres">
      <dgm:prSet presAssocID="{13D606E0-263C-42F5-8ACD-1A0571D0B29A}" presName="LeftNode" presStyleLbl="bgImgPlace1" presStyleIdx="0" presStyleCnt="2" custScaleX="128799" custScaleY="124865" custLinFactNeighborX="-31623" custLinFactNeighborY="1414">
        <dgm:presLayoutVars>
          <dgm:chMax val="2"/>
          <dgm:chPref val="2"/>
        </dgm:presLayoutVars>
      </dgm:prSet>
      <dgm:spPr/>
      <dgm:t>
        <a:bodyPr/>
        <a:lstStyle/>
        <a:p>
          <a:endParaRPr lang="el-GR"/>
        </a:p>
      </dgm:t>
    </dgm:pt>
    <dgm:pt modelId="{1C470838-9889-4E5C-AC63-F7182E52D10C}" type="pres">
      <dgm:prSet presAssocID="{13D606E0-263C-42F5-8ACD-1A0571D0B29A}" presName="RightText" presStyleLbl="revTx" presStyleIdx="0" presStyleCnt="0">
        <dgm:presLayoutVars>
          <dgm:bulletEnabled val="1"/>
        </dgm:presLayoutVars>
      </dgm:prSet>
      <dgm:spPr/>
      <dgm:t>
        <a:bodyPr/>
        <a:lstStyle/>
        <a:p>
          <a:endParaRPr lang="el-GR"/>
        </a:p>
      </dgm:t>
    </dgm:pt>
    <dgm:pt modelId="{B3C953FD-5D94-4E03-8E62-2AD88DD67C59}" type="pres">
      <dgm:prSet presAssocID="{13D606E0-263C-42F5-8ACD-1A0571D0B29A}" presName="RightNode" presStyleLbl="bgImgPlace1" presStyleIdx="1" presStyleCnt="2" custScaleX="124185" custScaleY="124293" custLinFactNeighborX="8354" custLinFactNeighborY="1700">
        <dgm:presLayoutVars>
          <dgm:chMax val="0"/>
          <dgm:chPref val="0"/>
        </dgm:presLayoutVars>
      </dgm:prSet>
      <dgm:spPr/>
      <dgm:t>
        <a:bodyPr/>
        <a:lstStyle/>
        <a:p>
          <a:endParaRPr lang="el-GR"/>
        </a:p>
      </dgm:t>
    </dgm:pt>
    <dgm:pt modelId="{9AC43E40-02CE-4DE7-9185-8CF038666B4D}" type="pres">
      <dgm:prSet presAssocID="{13D606E0-263C-42F5-8ACD-1A0571D0B29A}" presName="TopArrow" presStyleLbl="node1" presStyleIdx="0" presStyleCnt="2" custScaleX="38356" custScaleY="60239" custLinFactNeighborX="-4427" custLinFactNeighborY="-1475"/>
      <dgm:spPr>
        <a:blipFill rotWithShape="0">
          <a:blip xmlns:r="http://schemas.openxmlformats.org/officeDocument/2006/relationships" r:embed="rId1"/>
          <a:tile tx="0" ty="0" sx="100000" sy="100000" flip="none" algn="tl"/>
        </a:blipFill>
      </dgm:spPr>
      <dgm:t>
        <a:bodyPr/>
        <a:lstStyle/>
        <a:p>
          <a:endParaRPr lang="el-GR"/>
        </a:p>
      </dgm:t>
    </dgm:pt>
    <dgm:pt modelId="{87F7F5CF-8B5C-40DE-944D-1A788D951C8B}" type="pres">
      <dgm:prSet presAssocID="{13D606E0-263C-42F5-8ACD-1A0571D0B29A}" presName="BottomArrow" presStyleLbl="node1" presStyleIdx="1" presStyleCnt="2" custScaleX="42274" custScaleY="55769" custLinFactNeighborX="-532" custLinFactNeighborY="16786"/>
      <dgm:spPr>
        <a:blipFill rotWithShape="0">
          <a:blip xmlns:r="http://schemas.openxmlformats.org/officeDocument/2006/relationships" r:embed="rId1"/>
          <a:tile tx="0" ty="0" sx="100000" sy="100000" flip="none" algn="tl"/>
        </a:blipFill>
      </dgm:spPr>
      <dgm:t>
        <a:bodyPr/>
        <a:lstStyle/>
        <a:p>
          <a:endParaRPr lang="el-GR"/>
        </a:p>
      </dgm:t>
    </dgm:pt>
  </dgm:ptLst>
  <dgm:cxnLst>
    <dgm:cxn modelId="{9132E468-5D71-4B0F-AFF0-285E6166676F}" srcId="{13D606E0-263C-42F5-8ACD-1A0571D0B29A}" destId="{3FCD6EBE-AD3E-4CB0-844C-08909F376032}" srcOrd="3" destOrd="0" parTransId="{E1372264-AA34-4473-B76E-BA168BB952EE}" sibTransId="{35DB0145-09B9-45C1-B29F-1D6B03013EFB}"/>
    <dgm:cxn modelId="{DFDF5C74-FBEF-4922-B7EE-8CA18A7A6ED5}" type="presOf" srcId="{C2D62675-CE3A-4F67-B0BA-DEF0D557F502}" destId="{1C470838-9889-4E5C-AC63-F7182E52D10C}" srcOrd="0" destOrd="0" presId="urn:microsoft.com/office/officeart/2009/layout/ReverseList"/>
    <dgm:cxn modelId="{5919E0DD-E507-4003-814D-09C6A3E842C8}" srcId="{13D606E0-263C-42F5-8ACD-1A0571D0B29A}" destId="{1C8E7CE8-5B26-4E9F-976D-DF7E7EEE9D34}" srcOrd="2" destOrd="0" parTransId="{EBBB8DB0-D327-4746-9E7A-B13B5562E254}" sibTransId="{974B66F7-F5F4-4FB0-965E-9C372B241750}"/>
    <dgm:cxn modelId="{DA4BEA40-B781-4AFA-A3A5-9BC1A3994C7F}" type="presOf" srcId="{430E109E-5F5F-48E3-B499-069686DAC2FA}" destId="{860178C4-306D-458B-9D72-92B96671197A}" srcOrd="0" destOrd="0" presId="urn:microsoft.com/office/officeart/2009/layout/ReverseList"/>
    <dgm:cxn modelId="{DEB4D87D-F93C-450E-80B7-C94A3D975AA8}" srcId="{13D606E0-263C-42F5-8ACD-1A0571D0B29A}" destId="{430E109E-5F5F-48E3-B499-069686DAC2FA}" srcOrd="0" destOrd="0" parTransId="{749942D8-424C-484B-BFEE-CE532B2CED87}" sibTransId="{23476F0C-387D-4DD6-86C6-4ECBF18C192B}"/>
    <dgm:cxn modelId="{DC7B6B63-F451-4559-8848-A7796F46DD28}" type="presOf" srcId="{C2D62675-CE3A-4F67-B0BA-DEF0D557F502}" destId="{B3C953FD-5D94-4E03-8E62-2AD88DD67C59}" srcOrd="1" destOrd="0" presId="urn:microsoft.com/office/officeart/2009/layout/ReverseList"/>
    <dgm:cxn modelId="{BB152953-C416-4378-B467-9A3EFA4AB244}" type="presOf" srcId="{13D606E0-263C-42F5-8ACD-1A0571D0B29A}" destId="{B8AB34EF-AF37-4C33-9A3E-A43EC65427DF}" srcOrd="0" destOrd="0" presId="urn:microsoft.com/office/officeart/2009/layout/ReverseList"/>
    <dgm:cxn modelId="{A261A2D9-CFFD-48E8-9DF0-B55CCBF2EF47}" srcId="{13D606E0-263C-42F5-8ACD-1A0571D0B29A}" destId="{E1C274F6-29C7-4369-A196-8F78C79DC5E7}" srcOrd="4" destOrd="0" parTransId="{B147A8A8-426B-4021-AEBF-97DEC0E0D202}" sibTransId="{869FD066-A3D9-416C-BCF6-13D030BCFB11}"/>
    <dgm:cxn modelId="{2C4C1C11-5849-4C79-9213-4165F79FA29B}" type="presOf" srcId="{430E109E-5F5F-48E3-B499-069686DAC2FA}" destId="{8BCF223C-B750-4CCF-BE60-0305619FA716}" srcOrd="1" destOrd="0" presId="urn:microsoft.com/office/officeart/2009/layout/ReverseList"/>
    <dgm:cxn modelId="{07AE906D-294B-48DA-8E91-514F2719519B}" srcId="{13D606E0-263C-42F5-8ACD-1A0571D0B29A}" destId="{C2D62675-CE3A-4F67-B0BA-DEF0D557F502}" srcOrd="1" destOrd="0" parTransId="{56000A41-46A1-4101-BDE9-2B21D5BC06A4}" sibTransId="{0D87672E-B984-4236-B56E-3DCB97213BD2}"/>
    <dgm:cxn modelId="{5939E05E-6478-477D-8585-7149C9DC41F9}" type="presParOf" srcId="{B8AB34EF-AF37-4C33-9A3E-A43EC65427DF}" destId="{860178C4-306D-458B-9D72-92B96671197A}" srcOrd="0" destOrd="0" presId="urn:microsoft.com/office/officeart/2009/layout/ReverseList"/>
    <dgm:cxn modelId="{94C14663-8B67-4D98-877B-7BF59C7B3885}" type="presParOf" srcId="{B8AB34EF-AF37-4C33-9A3E-A43EC65427DF}" destId="{8BCF223C-B750-4CCF-BE60-0305619FA716}" srcOrd="1" destOrd="0" presId="urn:microsoft.com/office/officeart/2009/layout/ReverseList"/>
    <dgm:cxn modelId="{82397077-C640-425B-9688-6A53C61EE699}" type="presParOf" srcId="{B8AB34EF-AF37-4C33-9A3E-A43EC65427DF}" destId="{1C470838-9889-4E5C-AC63-F7182E52D10C}" srcOrd="2" destOrd="0" presId="urn:microsoft.com/office/officeart/2009/layout/ReverseList"/>
    <dgm:cxn modelId="{C0A955DB-1DA7-4830-8C54-94C5B2B65644}" type="presParOf" srcId="{B8AB34EF-AF37-4C33-9A3E-A43EC65427DF}" destId="{B3C953FD-5D94-4E03-8E62-2AD88DD67C59}" srcOrd="3" destOrd="0" presId="urn:microsoft.com/office/officeart/2009/layout/ReverseList"/>
    <dgm:cxn modelId="{9231FDAB-F186-4ECD-83B2-AE00E8E56B8B}" type="presParOf" srcId="{B8AB34EF-AF37-4C33-9A3E-A43EC65427DF}" destId="{9AC43E40-02CE-4DE7-9185-8CF038666B4D}" srcOrd="4" destOrd="0" presId="urn:microsoft.com/office/officeart/2009/layout/ReverseList"/>
    <dgm:cxn modelId="{FA3E891D-5B45-4A6C-8CD3-C48E2B369E23}" type="presParOf" srcId="{B8AB34EF-AF37-4C33-9A3E-A43EC65427DF}" destId="{87F7F5CF-8B5C-40DE-944D-1A788D951C8B}" srcOrd="5" destOrd="0" presId="urn:microsoft.com/office/officeart/2009/layout/ReverseList"/>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97A780-15EC-4CA6-97CF-B8025DBDB825}"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l-GR"/>
        </a:p>
      </dgm:t>
    </dgm:pt>
    <dgm:pt modelId="{25B48B87-0D79-4EA9-BAC8-AD31CC63DACE}">
      <dgm:prSet phldrT="[Κείμενο]" custT="1"/>
      <dgm:spPr>
        <a:blipFill rotWithShape="0">
          <a:blip xmlns:r="http://schemas.openxmlformats.org/officeDocument/2006/relationships" r:embed="rId1"/>
          <a:tile tx="0" ty="0" sx="100000" sy="100000" flip="none" algn="tl"/>
        </a:blipFill>
      </dgm:spPr>
      <dgm:t>
        <a:bodyPr/>
        <a:lstStyle/>
        <a:p>
          <a:r>
            <a:rPr lang="el-GR" sz="2800" b="1" dirty="0" smtClean="0">
              <a:solidFill>
                <a:schemeClr val="bg1"/>
              </a:solidFill>
              <a:effectLst>
                <a:outerShdw blurRad="38100" dist="38100" dir="2700000" algn="tl">
                  <a:srgbClr val="000000">
                    <a:alpha val="43137"/>
                  </a:srgbClr>
                </a:outerShdw>
              </a:effectLst>
            </a:rPr>
            <a:t>Συγκροτήθηκαν με την μορφή </a:t>
          </a:r>
          <a:r>
            <a:rPr lang="el-GR" sz="2800" b="1" dirty="0" smtClean="0">
              <a:solidFill>
                <a:schemeClr val="bg1"/>
              </a:solidFill>
              <a:effectLst>
                <a:outerShdw blurRad="38100" dist="38100" dir="2700000" algn="tl">
                  <a:srgbClr val="000000">
                    <a:alpha val="43137"/>
                  </a:srgbClr>
                </a:outerShdw>
              </a:effectLst>
            </a:rPr>
            <a:t>σωματείων</a:t>
          </a:r>
          <a:r>
            <a:rPr lang="el-GR" sz="2800" b="1" dirty="0" smtClean="0">
              <a:solidFill>
                <a:schemeClr val="bg1"/>
              </a:solidFill>
              <a:effectLst>
                <a:outerShdw blurRad="38100" dist="38100" dir="2700000" algn="tl">
                  <a:srgbClr val="000000">
                    <a:alpha val="43137"/>
                  </a:srgbClr>
                </a:outerShdw>
              </a:effectLst>
            </a:rPr>
            <a:t>, σύμφωνα με τις διατάξεις των άρθρων 78-106 του Αστικού Κώδικα</a:t>
          </a:r>
          <a:endParaRPr lang="el-GR" sz="2800" b="1" dirty="0">
            <a:solidFill>
              <a:schemeClr val="bg1"/>
            </a:solidFill>
            <a:effectLst>
              <a:outerShdw blurRad="38100" dist="38100" dir="2700000" algn="tl">
                <a:srgbClr val="000000">
                  <a:alpha val="43137"/>
                </a:srgbClr>
              </a:outerShdw>
            </a:effectLst>
          </a:endParaRPr>
        </a:p>
      </dgm:t>
    </dgm:pt>
    <dgm:pt modelId="{BC5178A1-8598-4FA6-A5A5-00F7180647CD}" type="parTrans" cxnId="{36F6AA8C-2933-4B87-B169-6624E1E38AFB}">
      <dgm:prSet/>
      <dgm:spPr/>
      <dgm:t>
        <a:bodyPr/>
        <a:lstStyle/>
        <a:p>
          <a:endParaRPr lang="el-GR"/>
        </a:p>
      </dgm:t>
    </dgm:pt>
    <dgm:pt modelId="{F4188267-561F-42EB-9BD5-742CBE9BB22D}" type="sibTrans" cxnId="{36F6AA8C-2933-4B87-B169-6624E1E38AFB}">
      <dgm:prSet/>
      <dgm:spPr/>
      <dgm:t>
        <a:bodyPr/>
        <a:lstStyle/>
        <a:p>
          <a:endParaRPr lang="el-GR"/>
        </a:p>
      </dgm:t>
    </dgm:pt>
    <dgm:pt modelId="{B5898FC2-192B-480E-B277-C4E5A56AC737}">
      <dgm:prSet phldrT="[Κείμενο]"/>
      <dgm:spPr>
        <a:blipFill rotWithShape="0">
          <a:blip xmlns:r="http://schemas.openxmlformats.org/officeDocument/2006/relationships" r:embed="rId1"/>
          <a:tile tx="0" ty="0" sx="100000" sy="100000" flip="none" algn="tl"/>
        </a:blipFill>
      </dgm:spPr>
      <dgm:t>
        <a:bodyPr/>
        <a:lstStyle/>
        <a:p>
          <a:r>
            <a:rPr lang="el-GR" b="1" dirty="0" smtClean="0">
              <a:solidFill>
                <a:schemeClr val="bg1"/>
              </a:solidFill>
              <a:effectLst>
                <a:outerShdw blurRad="38100" dist="38100" dir="2700000" algn="tl">
                  <a:srgbClr val="000000">
                    <a:alpha val="43137"/>
                  </a:srgbClr>
                </a:outerShdw>
              </a:effectLst>
            </a:rPr>
            <a:t>με την μορφή μη κερδοσκοπικών σωματείων</a:t>
          </a:r>
          <a:endParaRPr lang="el-GR" b="1" dirty="0">
            <a:solidFill>
              <a:schemeClr val="bg1"/>
            </a:solidFill>
            <a:effectLst>
              <a:outerShdw blurRad="38100" dist="38100" dir="2700000" algn="tl">
                <a:srgbClr val="000000">
                  <a:alpha val="43137"/>
                </a:srgbClr>
              </a:outerShdw>
            </a:effectLst>
          </a:endParaRPr>
        </a:p>
      </dgm:t>
    </dgm:pt>
    <dgm:pt modelId="{BBA07455-4C3B-45BD-B025-683E543F3931}" type="parTrans" cxnId="{B0552724-C0A4-4008-A4D2-56A59612C8AF}">
      <dgm:prSet/>
      <dgm:spPr/>
      <dgm:t>
        <a:bodyPr/>
        <a:lstStyle/>
        <a:p>
          <a:endParaRPr lang="el-GR"/>
        </a:p>
      </dgm:t>
    </dgm:pt>
    <dgm:pt modelId="{321DB7A3-06EB-439F-8EEC-F497A7C0B65E}" type="sibTrans" cxnId="{B0552724-C0A4-4008-A4D2-56A59612C8AF}">
      <dgm:prSet/>
      <dgm:spPr/>
      <dgm:t>
        <a:bodyPr/>
        <a:lstStyle/>
        <a:p>
          <a:endParaRPr lang="el-GR"/>
        </a:p>
      </dgm:t>
    </dgm:pt>
    <dgm:pt modelId="{F87F7468-CC0F-4ABA-8C4E-8094F9B4F1A0}">
      <dgm:prSet phldrT="[Κείμενο]"/>
      <dgm:spPr>
        <a:blipFill rotWithShape="0">
          <a:blip xmlns:r="http://schemas.openxmlformats.org/officeDocument/2006/relationships" r:embed="rId1"/>
          <a:tile tx="0" ty="0" sx="100000" sy="100000" flip="none" algn="tl"/>
        </a:blipFill>
      </dgm:spPr>
      <dgm:t>
        <a:bodyPr/>
        <a:lstStyle/>
        <a:p>
          <a:r>
            <a:rPr lang="el-GR" b="1" dirty="0" smtClean="0">
              <a:solidFill>
                <a:schemeClr val="bg1"/>
              </a:solidFill>
              <a:effectLst>
                <a:outerShdw blurRad="38100" dist="38100" dir="2700000" algn="tl">
                  <a:srgbClr val="000000">
                    <a:alpha val="43137"/>
                  </a:srgbClr>
                </a:outerShdw>
              </a:effectLst>
            </a:rPr>
            <a:t>φέρουν την επωνυμία του σχολείου </a:t>
          </a:r>
          <a:endParaRPr lang="el-GR" b="1" dirty="0">
            <a:solidFill>
              <a:schemeClr val="bg1"/>
            </a:solidFill>
            <a:effectLst>
              <a:outerShdw blurRad="38100" dist="38100" dir="2700000" algn="tl">
                <a:srgbClr val="000000">
                  <a:alpha val="43137"/>
                </a:srgbClr>
              </a:outerShdw>
            </a:effectLst>
          </a:endParaRPr>
        </a:p>
      </dgm:t>
    </dgm:pt>
    <dgm:pt modelId="{DC09D1A8-C36B-4496-AEFE-A233514C461A}" type="parTrans" cxnId="{2405A79A-FE9B-4EF5-8A95-57344C91FD0F}">
      <dgm:prSet/>
      <dgm:spPr/>
      <dgm:t>
        <a:bodyPr/>
        <a:lstStyle/>
        <a:p>
          <a:endParaRPr lang="el-GR"/>
        </a:p>
      </dgm:t>
    </dgm:pt>
    <dgm:pt modelId="{25271758-7122-4A10-A098-52B56B3B9EE2}" type="sibTrans" cxnId="{2405A79A-FE9B-4EF5-8A95-57344C91FD0F}">
      <dgm:prSet/>
      <dgm:spPr/>
      <dgm:t>
        <a:bodyPr/>
        <a:lstStyle/>
        <a:p>
          <a:endParaRPr lang="el-GR"/>
        </a:p>
      </dgm:t>
    </dgm:pt>
    <dgm:pt modelId="{777A999E-F074-4E39-A3B5-BCBE07E1E168}" type="pres">
      <dgm:prSet presAssocID="{D897A780-15EC-4CA6-97CF-B8025DBDB825}" presName="Name0" presStyleCnt="0">
        <dgm:presLayoutVars>
          <dgm:chMax val="7"/>
          <dgm:chPref val="7"/>
          <dgm:dir/>
        </dgm:presLayoutVars>
      </dgm:prSet>
      <dgm:spPr/>
      <dgm:t>
        <a:bodyPr/>
        <a:lstStyle/>
        <a:p>
          <a:endParaRPr lang="el-GR"/>
        </a:p>
      </dgm:t>
    </dgm:pt>
    <dgm:pt modelId="{66B8F667-D597-44E2-9349-DB7179022EC1}" type="pres">
      <dgm:prSet presAssocID="{D897A780-15EC-4CA6-97CF-B8025DBDB825}" presName="Name1" presStyleCnt="0"/>
      <dgm:spPr/>
    </dgm:pt>
    <dgm:pt modelId="{EAED70B6-380A-401C-9859-5E38D79F7003}" type="pres">
      <dgm:prSet presAssocID="{D897A780-15EC-4CA6-97CF-B8025DBDB825}" presName="cycle" presStyleCnt="0"/>
      <dgm:spPr/>
    </dgm:pt>
    <dgm:pt modelId="{7A394EBF-6D5A-4C69-901D-CF4BAA9648CA}" type="pres">
      <dgm:prSet presAssocID="{D897A780-15EC-4CA6-97CF-B8025DBDB825}" presName="srcNode" presStyleLbl="node1" presStyleIdx="0" presStyleCnt="3"/>
      <dgm:spPr/>
    </dgm:pt>
    <dgm:pt modelId="{0C19DA04-5F09-438E-A19A-4B47F7DB55FC}" type="pres">
      <dgm:prSet presAssocID="{D897A780-15EC-4CA6-97CF-B8025DBDB825}" presName="conn" presStyleLbl="parChTrans1D2" presStyleIdx="0" presStyleCnt="1"/>
      <dgm:spPr/>
      <dgm:t>
        <a:bodyPr/>
        <a:lstStyle/>
        <a:p>
          <a:endParaRPr lang="el-GR"/>
        </a:p>
      </dgm:t>
    </dgm:pt>
    <dgm:pt modelId="{49EABFB1-CA17-4C9E-8D90-49452AE456B8}" type="pres">
      <dgm:prSet presAssocID="{D897A780-15EC-4CA6-97CF-B8025DBDB825}" presName="extraNode" presStyleLbl="node1" presStyleIdx="0" presStyleCnt="3"/>
      <dgm:spPr/>
    </dgm:pt>
    <dgm:pt modelId="{595A6BCE-698F-4E01-A39E-44B9D99739CE}" type="pres">
      <dgm:prSet presAssocID="{D897A780-15EC-4CA6-97CF-B8025DBDB825}" presName="dstNode" presStyleLbl="node1" presStyleIdx="0" presStyleCnt="3"/>
      <dgm:spPr/>
    </dgm:pt>
    <dgm:pt modelId="{A5934C74-B47B-46B0-9D76-B68BA0C31ABA}" type="pres">
      <dgm:prSet presAssocID="{25B48B87-0D79-4EA9-BAC8-AD31CC63DACE}" presName="text_1" presStyleLbl="node1" presStyleIdx="0" presStyleCnt="3">
        <dgm:presLayoutVars>
          <dgm:bulletEnabled val="1"/>
        </dgm:presLayoutVars>
      </dgm:prSet>
      <dgm:spPr/>
      <dgm:t>
        <a:bodyPr/>
        <a:lstStyle/>
        <a:p>
          <a:endParaRPr lang="el-GR"/>
        </a:p>
      </dgm:t>
    </dgm:pt>
    <dgm:pt modelId="{5B7E5872-DFB6-4ED4-BAA7-653B5BDA0DFD}" type="pres">
      <dgm:prSet presAssocID="{25B48B87-0D79-4EA9-BAC8-AD31CC63DACE}" presName="accent_1" presStyleCnt="0"/>
      <dgm:spPr/>
    </dgm:pt>
    <dgm:pt modelId="{E54E29D9-1D71-4846-AAAA-E0DCD7BE0A96}" type="pres">
      <dgm:prSet presAssocID="{25B48B87-0D79-4EA9-BAC8-AD31CC63DACE}" presName="accentRepeatNode" presStyleLbl="solidFgAcc1" presStyleIdx="0" presStyleCnt="3"/>
      <dgm:spPr/>
    </dgm:pt>
    <dgm:pt modelId="{1D1FFB75-3B72-4E00-ADD7-BB85DCFD4BB8}" type="pres">
      <dgm:prSet presAssocID="{B5898FC2-192B-480E-B277-C4E5A56AC737}" presName="text_2" presStyleLbl="node1" presStyleIdx="1" presStyleCnt="3" custScaleX="100335">
        <dgm:presLayoutVars>
          <dgm:bulletEnabled val="1"/>
        </dgm:presLayoutVars>
      </dgm:prSet>
      <dgm:spPr/>
      <dgm:t>
        <a:bodyPr/>
        <a:lstStyle/>
        <a:p>
          <a:endParaRPr lang="el-GR"/>
        </a:p>
      </dgm:t>
    </dgm:pt>
    <dgm:pt modelId="{132E1B38-14F9-4D10-A5CD-E9B7ADE58036}" type="pres">
      <dgm:prSet presAssocID="{B5898FC2-192B-480E-B277-C4E5A56AC737}" presName="accent_2" presStyleCnt="0"/>
      <dgm:spPr/>
    </dgm:pt>
    <dgm:pt modelId="{EB7DE3C7-524B-4C11-9375-D4DA688B15DE}" type="pres">
      <dgm:prSet presAssocID="{B5898FC2-192B-480E-B277-C4E5A56AC737}" presName="accentRepeatNode" presStyleLbl="solidFgAcc1" presStyleIdx="1" presStyleCnt="3"/>
      <dgm:spPr/>
    </dgm:pt>
    <dgm:pt modelId="{3E883F4A-619A-47FC-AA9E-BF903B49B385}" type="pres">
      <dgm:prSet presAssocID="{F87F7468-CC0F-4ABA-8C4E-8094F9B4F1A0}" presName="text_3" presStyleLbl="node1" presStyleIdx="2" presStyleCnt="3" custScaleX="100904" custScaleY="113498">
        <dgm:presLayoutVars>
          <dgm:bulletEnabled val="1"/>
        </dgm:presLayoutVars>
      </dgm:prSet>
      <dgm:spPr/>
      <dgm:t>
        <a:bodyPr/>
        <a:lstStyle/>
        <a:p>
          <a:endParaRPr lang="el-GR"/>
        </a:p>
      </dgm:t>
    </dgm:pt>
    <dgm:pt modelId="{37AC7F40-6FA2-414B-B95C-9C6C154EB919}" type="pres">
      <dgm:prSet presAssocID="{F87F7468-CC0F-4ABA-8C4E-8094F9B4F1A0}" presName="accent_3" presStyleCnt="0"/>
      <dgm:spPr/>
    </dgm:pt>
    <dgm:pt modelId="{2EB9EFA5-D4DB-4BD5-9263-62310812C2C2}" type="pres">
      <dgm:prSet presAssocID="{F87F7468-CC0F-4ABA-8C4E-8094F9B4F1A0}" presName="accentRepeatNode" presStyleLbl="solidFgAcc1" presStyleIdx="2" presStyleCnt="3"/>
      <dgm:spPr/>
    </dgm:pt>
  </dgm:ptLst>
  <dgm:cxnLst>
    <dgm:cxn modelId="{31DCB07F-9F73-4CF6-9038-CAFC20CF183C}" type="presOf" srcId="{D897A780-15EC-4CA6-97CF-B8025DBDB825}" destId="{777A999E-F074-4E39-A3B5-BCBE07E1E168}" srcOrd="0" destOrd="0" presId="urn:microsoft.com/office/officeart/2008/layout/VerticalCurvedList"/>
    <dgm:cxn modelId="{7E838625-469B-40C6-A3BB-1892E7BC775B}" type="presOf" srcId="{25B48B87-0D79-4EA9-BAC8-AD31CC63DACE}" destId="{A5934C74-B47B-46B0-9D76-B68BA0C31ABA}" srcOrd="0" destOrd="0" presId="urn:microsoft.com/office/officeart/2008/layout/VerticalCurvedList"/>
    <dgm:cxn modelId="{DD0ED8F0-243E-4BDC-B92A-5CA8836E24FB}" type="presOf" srcId="{F4188267-561F-42EB-9BD5-742CBE9BB22D}" destId="{0C19DA04-5F09-438E-A19A-4B47F7DB55FC}" srcOrd="0" destOrd="0" presId="urn:microsoft.com/office/officeart/2008/layout/VerticalCurvedList"/>
    <dgm:cxn modelId="{B0552724-C0A4-4008-A4D2-56A59612C8AF}" srcId="{D897A780-15EC-4CA6-97CF-B8025DBDB825}" destId="{B5898FC2-192B-480E-B277-C4E5A56AC737}" srcOrd="1" destOrd="0" parTransId="{BBA07455-4C3B-45BD-B025-683E543F3931}" sibTransId="{321DB7A3-06EB-439F-8EEC-F497A7C0B65E}"/>
    <dgm:cxn modelId="{DCD813AA-33BC-4274-8B9B-BE23A5AAEC53}" type="presOf" srcId="{B5898FC2-192B-480E-B277-C4E5A56AC737}" destId="{1D1FFB75-3B72-4E00-ADD7-BB85DCFD4BB8}" srcOrd="0" destOrd="0" presId="urn:microsoft.com/office/officeart/2008/layout/VerticalCurvedList"/>
    <dgm:cxn modelId="{2405A79A-FE9B-4EF5-8A95-57344C91FD0F}" srcId="{D897A780-15EC-4CA6-97CF-B8025DBDB825}" destId="{F87F7468-CC0F-4ABA-8C4E-8094F9B4F1A0}" srcOrd="2" destOrd="0" parTransId="{DC09D1A8-C36B-4496-AEFE-A233514C461A}" sibTransId="{25271758-7122-4A10-A098-52B56B3B9EE2}"/>
    <dgm:cxn modelId="{36F6AA8C-2933-4B87-B169-6624E1E38AFB}" srcId="{D897A780-15EC-4CA6-97CF-B8025DBDB825}" destId="{25B48B87-0D79-4EA9-BAC8-AD31CC63DACE}" srcOrd="0" destOrd="0" parTransId="{BC5178A1-8598-4FA6-A5A5-00F7180647CD}" sibTransId="{F4188267-561F-42EB-9BD5-742CBE9BB22D}"/>
    <dgm:cxn modelId="{DF1523C1-A2C8-4D02-BF9C-9EE9A31FC0EF}" type="presOf" srcId="{F87F7468-CC0F-4ABA-8C4E-8094F9B4F1A0}" destId="{3E883F4A-619A-47FC-AA9E-BF903B49B385}" srcOrd="0" destOrd="0" presId="urn:microsoft.com/office/officeart/2008/layout/VerticalCurvedList"/>
    <dgm:cxn modelId="{B32C9AFB-7654-4D42-98FA-536CBB3381ED}" type="presParOf" srcId="{777A999E-F074-4E39-A3B5-BCBE07E1E168}" destId="{66B8F667-D597-44E2-9349-DB7179022EC1}" srcOrd="0" destOrd="0" presId="urn:microsoft.com/office/officeart/2008/layout/VerticalCurvedList"/>
    <dgm:cxn modelId="{16B961D7-8172-44DA-B91B-900B8C165B22}" type="presParOf" srcId="{66B8F667-D597-44E2-9349-DB7179022EC1}" destId="{EAED70B6-380A-401C-9859-5E38D79F7003}" srcOrd="0" destOrd="0" presId="urn:microsoft.com/office/officeart/2008/layout/VerticalCurvedList"/>
    <dgm:cxn modelId="{B0A3A0AE-3DDF-473A-A880-3AFD16D3DE23}" type="presParOf" srcId="{EAED70B6-380A-401C-9859-5E38D79F7003}" destId="{7A394EBF-6D5A-4C69-901D-CF4BAA9648CA}" srcOrd="0" destOrd="0" presId="urn:microsoft.com/office/officeart/2008/layout/VerticalCurvedList"/>
    <dgm:cxn modelId="{5885A7D7-4222-4A2A-B1A7-0D9CF5C9CA0D}" type="presParOf" srcId="{EAED70B6-380A-401C-9859-5E38D79F7003}" destId="{0C19DA04-5F09-438E-A19A-4B47F7DB55FC}" srcOrd="1" destOrd="0" presId="urn:microsoft.com/office/officeart/2008/layout/VerticalCurvedList"/>
    <dgm:cxn modelId="{118DC5F2-9645-416D-B166-E864DE78483B}" type="presParOf" srcId="{EAED70B6-380A-401C-9859-5E38D79F7003}" destId="{49EABFB1-CA17-4C9E-8D90-49452AE456B8}" srcOrd="2" destOrd="0" presId="urn:microsoft.com/office/officeart/2008/layout/VerticalCurvedList"/>
    <dgm:cxn modelId="{D17C4BBB-46E4-491B-BD20-F333936540DF}" type="presParOf" srcId="{EAED70B6-380A-401C-9859-5E38D79F7003}" destId="{595A6BCE-698F-4E01-A39E-44B9D99739CE}" srcOrd="3" destOrd="0" presId="urn:microsoft.com/office/officeart/2008/layout/VerticalCurvedList"/>
    <dgm:cxn modelId="{2BBE69B5-4A4E-4E2B-85C9-6B8AF9436D06}" type="presParOf" srcId="{66B8F667-D597-44E2-9349-DB7179022EC1}" destId="{A5934C74-B47B-46B0-9D76-B68BA0C31ABA}" srcOrd="1" destOrd="0" presId="urn:microsoft.com/office/officeart/2008/layout/VerticalCurvedList"/>
    <dgm:cxn modelId="{22FDFF40-F6F8-4F39-8DC3-B6A959E0D514}" type="presParOf" srcId="{66B8F667-D597-44E2-9349-DB7179022EC1}" destId="{5B7E5872-DFB6-4ED4-BAA7-653B5BDA0DFD}" srcOrd="2" destOrd="0" presId="urn:microsoft.com/office/officeart/2008/layout/VerticalCurvedList"/>
    <dgm:cxn modelId="{F87012E6-6D6F-458C-8649-9E5527F93C92}" type="presParOf" srcId="{5B7E5872-DFB6-4ED4-BAA7-653B5BDA0DFD}" destId="{E54E29D9-1D71-4846-AAAA-E0DCD7BE0A96}" srcOrd="0" destOrd="0" presId="urn:microsoft.com/office/officeart/2008/layout/VerticalCurvedList"/>
    <dgm:cxn modelId="{A4E1A13B-0BAE-401E-8E50-6F76F692C8DA}" type="presParOf" srcId="{66B8F667-D597-44E2-9349-DB7179022EC1}" destId="{1D1FFB75-3B72-4E00-ADD7-BB85DCFD4BB8}" srcOrd="3" destOrd="0" presId="urn:microsoft.com/office/officeart/2008/layout/VerticalCurvedList"/>
    <dgm:cxn modelId="{211B3A08-C764-4BB7-A72E-0974DC24850A}" type="presParOf" srcId="{66B8F667-D597-44E2-9349-DB7179022EC1}" destId="{132E1B38-14F9-4D10-A5CD-E9B7ADE58036}" srcOrd="4" destOrd="0" presId="urn:microsoft.com/office/officeart/2008/layout/VerticalCurvedList"/>
    <dgm:cxn modelId="{B113D53A-3381-4995-9839-F41CDDCD376C}" type="presParOf" srcId="{132E1B38-14F9-4D10-A5CD-E9B7ADE58036}" destId="{EB7DE3C7-524B-4C11-9375-D4DA688B15DE}" srcOrd="0" destOrd="0" presId="urn:microsoft.com/office/officeart/2008/layout/VerticalCurvedList"/>
    <dgm:cxn modelId="{A8EAD483-7BC1-4B8F-97A5-560EB5B39667}" type="presParOf" srcId="{66B8F667-D597-44E2-9349-DB7179022EC1}" destId="{3E883F4A-619A-47FC-AA9E-BF903B49B385}" srcOrd="5" destOrd="0" presId="urn:microsoft.com/office/officeart/2008/layout/VerticalCurvedList"/>
    <dgm:cxn modelId="{7019C03C-6C92-4E72-A4DB-1978801379D2}" type="presParOf" srcId="{66B8F667-D597-44E2-9349-DB7179022EC1}" destId="{37AC7F40-6FA2-414B-B95C-9C6C154EB919}" srcOrd="6" destOrd="0" presId="urn:microsoft.com/office/officeart/2008/layout/VerticalCurvedList"/>
    <dgm:cxn modelId="{9B73ECC4-1F3C-41BE-8744-0104219BC840}" type="presParOf" srcId="{37AC7F40-6FA2-414B-B95C-9C6C154EB919}" destId="{2EB9EFA5-D4DB-4BD5-9263-62310812C2C2}" srcOrd="0" destOrd="0" presId="urn:microsoft.com/office/officeart/2008/layout/VerticalCurvedList"/>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97A780-15EC-4CA6-97CF-B8025DBDB825}"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l-GR"/>
        </a:p>
      </dgm:t>
    </dgm:pt>
    <dgm:pt modelId="{25B48B87-0D79-4EA9-BAC8-AD31CC63DACE}">
      <dgm:prSet phldrT="[Κείμενο]" custT="1"/>
      <dgm:spPr>
        <a:blipFill rotWithShape="0">
          <a:blip xmlns:r="http://schemas.openxmlformats.org/officeDocument/2006/relationships" r:embed="rId1"/>
          <a:tile tx="0" ty="0" sx="100000" sy="100000" flip="none" algn="tl"/>
        </a:blipFill>
      </dgm:spPr>
      <dgm:t>
        <a:bodyPr/>
        <a:lstStyle/>
        <a:p>
          <a:pPr algn="ctr"/>
          <a:r>
            <a:rPr lang="el-GR" sz="2800" b="1" dirty="0" smtClean="0">
              <a:solidFill>
                <a:schemeClr val="bg1"/>
              </a:solidFill>
              <a:effectLst>
                <a:outerShdw blurRad="38100" dist="38100" dir="2700000" algn="tl">
                  <a:srgbClr val="000000">
                    <a:alpha val="43137"/>
                  </a:srgbClr>
                </a:outerShdw>
              </a:effectLst>
            </a:rPr>
            <a:t>Όργανα διοίκησης είναι η Γενική Συνέλευση και το Διοικητικό Συμβούλιο</a:t>
          </a:r>
          <a:r>
            <a:rPr lang="el-GR" sz="2800" dirty="0" smtClean="0"/>
            <a:t>.</a:t>
          </a:r>
          <a:endParaRPr lang="el-GR" sz="2800" b="1" dirty="0">
            <a:solidFill>
              <a:schemeClr val="bg1"/>
            </a:solidFill>
            <a:effectLst>
              <a:outerShdw blurRad="38100" dist="38100" dir="2700000" algn="tl">
                <a:srgbClr val="000000">
                  <a:alpha val="43137"/>
                </a:srgbClr>
              </a:outerShdw>
            </a:effectLst>
          </a:endParaRPr>
        </a:p>
      </dgm:t>
    </dgm:pt>
    <dgm:pt modelId="{BC5178A1-8598-4FA6-A5A5-00F7180647CD}" type="parTrans" cxnId="{36F6AA8C-2933-4B87-B169-6624E1E38AFB}">
      <dgm:prSet/>
      <dgm:spPr/>
      <dgm:t>
        <a:bodyPr/>
        <a:lstStyle/>
        <a:p>
          <a:endParaRPr lang="el-GR"/>
        </a:p>
      </dgm:t>
    </dgm:pt>
    <dgm:pt modelId="{F4188267-561F-42EB-9BD5-742CBE9BB22D}" type="sibTrans" cxnId="{36F6AA8C-2933-4B87-B169-6624E1E38AFB}">
      <dgm:prSet/>
      <dgm:spPr/>
      <dgm:t>
        <a:bodyPr/>
        <a:lstStyle/>
        <a:p>
          <a:endParaRPr lang="el-GR"/>
        </a:p>
      </dgm:t>
    </dgm:pt>
    <dgm:pt modelId="{B5898FC2-192B-480E-B277-C4E5A56AC737}">
      <dgm:prSet phldrT="[Κείμενο]"/>
      <dgm:spPr>
        <a:blipFill rotWithShape="0">
          <a:blip xmlns:r="http://schemas.openxmlformats.org/officeDocument/2006/relationships" r:embed="rId1"/>
          <a:tile tx="0" ty="0" sx="100000" sy="100000" flip="none" algn="tl"/>
        </a:blipFill>
      </dgm:spPr>
      <dgm:t>
        <a:bodyPr/>
        <a:lstStyle/>
        <a:p>
          <a:r>
            <a:rPr lang="el-GR" b="1" dirty="0" smtClean="0">
              <a:solidFill>
                <a:schemeClr val="bg1"/>
              </a:solidFill>
              <a:effectLst>
                <a:outerShdw blurRad="38100" dist="38100" dir="2700000" algn="tl">
                  <a:srgbClr val="000000">
                    <a:alpha val="43137"/>
                  </a:srgbClr>
                </a:outerShdw>
              </a:effectLst>
            </a:rPr>
            <a:t>Η Γενική συνέλευση αποτελείται από τους γονείς των μαθητών του σχολείου οι οποίοι συμμετέχουν αυτοδικαίως </a:t>
          </a:r>
          <a:endParaRPr lang="el-GR" b="1" dirty="0">
            <a:solidFill>
              <a:schemeClr val="bg1"/>
            </a:solidFill>
            <a:effectLst>
              <a:outerShdw blurRad="38100" dist="38100" dir="2700000" algn="tl">
                <a:srgbClr val="000000">
                  <a:alpha val="43137"/>
                </a:srgbClr>
              </a:outerShdw>
            </a:effectLst>
          </a:endParaRPr>
        </a:p>
      </dgm:t>
    </dgm:pt>
    <dgm:pt modelId="{BBA07455-4C3B-45BD-B025-683E543F3931}" type="parTrans" cxnId="{B0552724-C0A4-4008-A4D2-56A59612C8AF}">
      <dgm:prSet/>
      <dgm:spPr/>
      <dgm:t>
        <a:bodyPr/>
        <a:lstStyle/>
        <a:p>
          <a:endParaRPr lang="el-GR"/>
        </a:p>
      </dgm:t>
    </dgm:pt>
    <dgm:pt modelId="{321DB7A3-06EB-439F-8EEC-F497A7C0B65E}" type="sibTrans" cxnId="{B0552724-C0A4-4008-A4D2-56A59612C8AF}">
      <dgm:prSet/>
      <dgm:spPr/>
      <dgm:t>
        <a:bodyPr/>
        <a:lstStyle/>
        <a:p>
          <a:endParaRPr lang="el-GR"/>
        </a:p>
      </dgm:t>
    </dgm:pt>
    <dgm:pt modelId="{F87F7468-CC0F-4ABA-8C4E-8094F9B4F1A0}">
      <dgm:prSet phldrT="[Κείμενο]" custT="1"/>
      <dgm:spPr>
        <a:blipFill rotWithShape="0">
          <a:blip xmlns:r="http://schemas.openxmlformats.org/officeDocument/2006/relationships" r:embed="rId1"/>
          <a:tile tx="0" ty="0" sx="100000" sy="100000" flip="none" algn="tl"/>
        </a:blipFill>
      </dgm:spPr>
      <dgm:t>
        <a:bodyPr/>
        <a:lstStyle/>
        <a:p>
          <a:pPr algn="ctr"/>
          <a:r>
            <a:rPr lang="el-GR" sz="2400" b="1" dirty="0" smtClean="0">
              <a:solidFill>
                <a:schemeClr val="bg1"/>
              </a:solidFill>
              <a:effectLst>
                <a:outerShdw blurRad="38100" dist="38100" dir="2700000" algn="tl">
                  <a:srgbClr val="000000">
                    <a:alpha val="43137"/>
                  </a:srgbClr>
                </a:outerShdw>
              </a:effectLst>
            </a:rPr>
            <a:t>Καλούνται όλοι οι γονείς στις γενικές συνελεύσεις, όχι μόνο οι εγγεγραμμένοι ως μέλη, και αφού εκπληρώσουν τις υποχρεώσεις τους, μπορούν να γίνουν μέλη του Συλλόγου και να υποβάλουν και υποψηφιότητα για το ΔΣ</a:t>
          </a:r>
          <a:endParaRPr lang="el-GR" sz="2400" b="1" dirty="0">
            <a:solidFill>
              <a:schemeClr val="bg1"/>
            </a:solidFill>
            <a:effectLst>
              <a:outerShdw blurRad="38100" dist="38100" dir="2700000" algn="tl">
                <a:srgbClr val="000000">
                  <a:alpha val="43137"/>
                </a:srgbClr>
              </a:outerShdw>
            </a:effectLst>
          </a:endParaRPr>
        </a:p>
      </dgm:t>
    </dgm:pt>
    <dgm:pt modelId="{DC09D1A8-C36B-4496-AEFE-A233514C461A}" type="parTrans" cxnId="{2405A79A-FE9B-4EF5-8A95-57344C91FD0F}">
      <dgm:prSet/>
      <dgm:spPr/>
      <dgm:t>
        <a:bodyPr/>
        <a:lstStyle/>
        <a:p>
          <a:endParaRPr lang="el-GR"/>
        </a:p>
      </dgm:t>
    </dgm:pt>
    <dgm:pt modelId="{25271758-7122-4A10-A098-52B56B3B9EE2}" type="sibTrans" cxnId="{2405A79A-FE9B-4EF5-8A95-57344C91FD0F}">
      <dgm:prSet/>
      <dgm:spPr/>
      <dgm:t>
        <a:bodyPr/>
        <a:lstStyle/>
        <a:p>
          <a:endParaRPr lang="el-GR"/>
        </a:p>
      </dgm:t>
    </dgm:pt>
    <dgm:pt modelId="{777A999E-F074-4E39-A3B5-BCBE07E1E168}" type="pres">
      <dgm:prSet presAssocID="{D897A780-15EC-4CA6-97CF-B8025DBDB825}" presName="Name0" presStyleCnt="0">
        <dgm:presLayoutVars>
          <dgm:chMax val="7"/>
          <dgm:chPref val="7"/>
          <dgm:dir/>
        </dgm:presLayoutVars>
      </dgm:prSet>
      <dgm:spPr/>
      <dgm:t>
        <a:bodyPr/>
        <a:lstStyle/>
        <a:p>
          <a:endParaRPr lang="el-GR"/>
        </a:p>
      </dgm:t>
    </dgm:pt>
    <dgm:pt modelId="{66B8F667-D597-44E2-9349-DB7179022EC1}" type="pres">
      <dgm:prSet presAssocID="{D897A780-15EC-4CA6-97CF-B8025DBDB825}" presName="Name1" presStyleCnt="0"/>
      <dgm:spPr/>
    </dgm:pt>
    <dgm:pt modelId="{EAED70B6-380A-401C-9859-5E38D79F7003}" type="pres">
      <dgm:prSet presAssocID="{D897A780-15EC-4CA6-97CF-B8025DBDB825}" presName="cycle" presStyleCnt="0"/>
      <dgm:spPr/>
    </dgm:pt>
    <dgm:pt modelId="{7A394EBF-6D5A-4C69-901D-CF4BAA9648CA}" type="pres">
      <dgm:prSet presAssocID="{D897A780-15EC-4CA6-97CF-B8025DBDB825}" presName="srcNode" presStyleLbl="node1" presStyleIdx="0" presStyleCnt="3"/>
      <dgm:spPr/>
    </dgm:pt>
    <dgm:pt modelId="{0C19DA04-5F09-438E-A19A-4B47F7DB55FC}" type="pres">
      <dgm:prSet presAssocID="{D897A780-15EC-4CA6-97CF-B8025DBDB825}" presName="conn" presStyleLbl="parChTrans1D2" presStyleIdx="0" presStyleCnt="1"/>
      <dgm:spPr/>
      <dgm:t>
        <a:bodyPr/>
        <a:lstStyle/>
        <a:p>
          <a:endParaRPr lang="el-GR"/>
        </a:p>
      </dgm:t>
    </dgm:pt>
    <dgm:pt modelId="{49EABFB1-CA17-4C9E-8D90-49452AE456B8}" type="pres">
      <dgm:prSet presAssocID="{D897A780-15EC-4CA6-97CF-B8025DBDB825}" presName="extraNode" presStyleLbl="node1" presStyleIdx="0" presStyleCnt="3"/>
      <dgm:spPr/>
    </dgm:pt>
    <dgm:pt modelId="{595A6BCE-698F-4E01-A39E-44B9D99739CE}" type="pres">
      <dgm:prSet presAssocID="{D897A780-15EC-4CA6-97CF-B8025DBDB825}" presName="dstNode" presStyleLbl="node1" presStyleIdx="0" presStyleCnt="3"/>
      <dgm:spPr/>
    </dgm:pt>
    <dgm:pt modelId="{A5934C74-B47B-46B0-9D76-B68BA0C31ABA}" type="pres">
      <dgm:prSet presAssocID="{25B48B87-0D79-4EA9-BAC8-AD31CC63DACE}" presName="text_1" presStyleLbl="node1" presStyleIdx="0" presStyleCnt="3">
        <dgm:presLayoutVars>
          <dgm:bulletEnabled val="1"/>
        </dgm:presLayoutVars>
      </dgm:prSet>
      <dgm:spPr/>
      <dgm:t>
        <a:bodyPr/>
        <a:lstStyle/>
        <a:p>
          <a:endParaRPr lang="el-GR"/>
        </a:p>
      </dgm:t>
    </dgm:pt>
    <dgm:pt modelId="{5B7E5872-DFB6-4ED4-BAA7-653B5BDA0DFD}" type="pres">
      <dgm:prSet presAssocID="{25B48B87-0D79-4EA9-BAC8-AD31CC63DACE}" presName="accent_1" presStyleCnt="0"/>
      <dgm:spPr/>
    </dgm:pt>
    <dgm:pt modelId="{E54E29D9-1D71-4846-AAAA-E0DCD7BE0A96}" type="pres">
      <dgm:prSet presAssocID="{25B48B87-0D79-4EA9-BAC8-AD31CC63DACE}" presName="accentRepeatNode" presStyleLbl="solidFgAcc1" presStyleIdx="0" presStyleCnt="3"/>
      <dgm:spPr/>
    </dgm:pt>
    <dgm:pt modelId="{1D1FFB75-3B72-4E00-ADD7-BB85DCFD4BB8}" type="pres">
      <dgm:prSet presAssocID="{B5898FC2-192B-480E-B277-C4E5A56AC737}" presName="text_2" presStyleLbl="node1" presStyleIdx="1" presStyleCnt="3">
        <dgm:presLayoutVars>
          <dgm:bulletEnabled val="1"/>
        </dgm:presLayoutVars>
      </dgm:prSet>
      <dgm:spPr/>
      <dgm:t>
        <a:bodyPr/>
        <a:lstStyle/>
        <a:p>
          <a:endParaRPr lang="el-GR"/>
        </a:p>
      </dgm:t>
    </dgm:pt>
    <dgm:pt modelId="{132E1B38-14F9-4D10-A5CD-E9B7ADE58036}" type="pres">
      <dgm:prSet presAssocID="{B5898FC2-192B-480E-B277-C4E5A56AC737}" presName="accent_2" presStyleCnt="0"/>
      <dgm:spPr/>
    </dgm:pt>
    <dgm:pt modelId="{EB7DE3C7-524B-4C11-9375-D4DA688B15DE}" type="pres">
      <dgm:prSet presAssocID="{B5898FC2-192B-480E-B277-C4E5A56AC737}" presName="accentRepeatNode" presStyleLbl="solidFgAcc1" presStyleIdx="1" presStyleCnt="3"/>
      <dgm:spPr/>
    </dgm:pt>
    <dgm:pt modelId="{3E883F4A-619A-47FC-AA9E-BF903B49B385}" type="pres">
      <dgm:prSet presAssocID="{F87F7468-CC0F-4ABA-8C4E-8094F9B4F1A0}" presName="text_3" presStyleLbl="node1" presStyleIdx="2" presStyleCnt="3" custScaleY="140075">
        <dgm:presLayoutVars>
          <dgm:bulletEnabled val="1"/>
        </dgm:presLayoutVars>
      </dgm:prSet>
      <dgm:spPr/>
      <dgm:t>
        <a:bodyPr/>
        <a:lstStyle/>
        <a:p>
          <a:endParaRPr lang="el-GR"/>
        </a:p>
      </dgm:t>
    </dgm:pt>
    <dgm:pt modelId="{37AC7F40-6FA2-414B-B95C-9C6C154EB919}" type="pres">
      <dgm:prSet presAssocID="{F87F7468-CC0F-4ABA-8C4E-8094F9B4F1A0}" presName="accent_3" presStyleCnt="0"/>
      <dgm:spPr/>
    </dgm:pt>
    <dgm:pt modelId="{2EB9EFA5-D4DB-4BD5-9263-62310812C2C2}" type="pres">
      <dgm:prSet presAssocID="{F87F7468-CC0F-4ABA-8C4E-8094F9B4F1A0}" presName="accentRepeatNode" presStyleLbl="solidFgAcc1" presStyleIdx="2" presStyleCnt="3"/>
      <dgm:spPr/>
    </dgm:pt>
  </dgm:ptLst>
  <dgm:cxnLst>
    <dgm:cxn modelId="{B05CF189-BE98-4EFA-9E0E-B631DD21B879}" type="presOf" srcId="{B5898FC2-192B-480E-B277-C4E5A56AC737}" destId="{1D1FFB75-3B72-4E00-ADD7-BB85DCFD4BB8}" srcOrd="0" destOrd="0" presId="urn:microsoft.com/office/officeart/2008/layout/VerticalCurvedList"/>
    <dgm:cxn modelId="{07FC5E49-561E-427B-851C-704FA8A6E735}" type="presOf" srcId="{D897A780-15EC-4CA6-97CF-B8025DBDB825}" destId="{777A999E-F074-4E39-A3B5-BCBE07E1E168}" srcOrd="0" destOrd="0" presId="urn:microsoft.com/office/officeart/2008/layout/VerticalCurvedList"/>
    <dgm:cxn modelId="{B0552724-C0A4-4008-A4D2-56A59612C8AF}" srcId="{D897A780-15EC-4CA6-97CF-B8025DBDB825}" destId="{B5898FC2-192B-480E-B277-C4E5A56AC737}" srcOrd="1" destOrd="0" parTransId="{BBA07455-4C3B-45BD-B025-683E543F3931}" sibTransId="{321DB7A3-06EB-439F-8EEC-F497A7C0B65E}"/>
    <dgm:cxn modelId="{6DE72CF2-E576-4CE0-A55D-DDADF904E9F4}" type="presOf" srcId="{F87F7468-CC0F-4ABA-8C4E-8094F9B4F1A0}" destId="{3E883F4A-619A-47FC-AA9E-BF903B49B385}" srcOrd="0" destOrd="0" presId="urn:microsoft.com/office/officeart/2008/layout/VerticalCurvedList"/>
    <dgm:cxn modelId="{2405A79A-FE9B-4EF5-8A95-57344C91FD0F}" srcId="{D897A780-15EC-4CA6-97CF-B8025DBDB825}" destId="{F87F7468-CC0F-4ABA-8C4E-8094F9B4F1A0}" srcOrd="2" destOrd="0" parTransId="{DC09D1A8-C36B-4496-AEFE-A233514C461A}" sibTransId="{25271758-7122-4A10-A098-52B56B3B9EE2}"/>
    <dgm:cxn modelId="{40DB17CD-C955-4A2C-9755-CE6442772F81}" type="presOf" srcId="{F4188267-561F-42EB-9BD5-742CBE9BB22D}" destId="{0C19DA04-5F09-438E-A19A-4B47F7DB55FC}" srcOrd="0" destOrd="0" presId="urn:microsoft.com/office/officeart/2008/layout/VerticalCurvedList"/>
    <dgm:cxn modelId="{03DF946C-84E9-4B8F-A27A-72DB68FB2194}" type="presOf" srcId="{25B48B87-0D79-4EA9-BAC8-AD31CC63DACE}" destId="{A5934C74-B47B-46B0-9D76-B68BA0C31ABA}" srcOrd="0" destOrd="0" presId="urn:microsoft.com/office/officeart/2008/layout/VerticalCurvedList"/>
    <dgm:cxn modelId="{36F6AA8C-2933-4B87-B169-6624E1E38AFB}" srcId="{D897A780-15EC-4CA6-97CF-B8025DBDB825}" destId="{25B48B87-0D79-4EA9-BAC8-AD31CC63DACE}" srcOrd="0" destOrd="0" parTransId="{BC5178A1-8598-4FA6-A5A5-00F7180647CD}" sibTransId="{F4188267-561F-42EB-9BD5-742CBE9BB22D}"/>
    <dgm:cxn modelId="{FF5C4E0A-2C66-411A-B66D-E5EE63604FAD}" type="presParOf" srcId="{777A999E-F074-4E39-A3B5-BCBE07E1E168}" destId="{66B8F667-D597-44E2-9349-DB7179022EC1}" srcOrd="0" destOrd="0" presId="urn:microsoft.com/office/officeart/2008/layout/VerticalCurvedList"/>
    <dgm:cxn modelId="{E6E80C0A-01D7-4519-A865-5D6AC0B81B0B}" type="presParOf" srcId="{66B8F667-D597-44E2-9349-DB7179022EC1}" destId="{EAED70B6-380A-401C-9859-5E38D79F7003}" srcOrd="0" destOrd="0" presId="urn:microsoft.com/office/officeart/2008/layout/VerticalCurvedList"/>
    <dgm:cxn modelId="{7FA3F2FF-F59A-42E7-973D-AB81C7D5D738}" type="presParOf" srcId="{EAED70B6-380A-401C-9859-5E38D79F7003}" destId="{7A394EBF-6D5A-4C69-901D-CF4BAA9648CA}" srcOrd="0" destOrd="0" presId="urn:microsoft.com/office/officeart/2008/layout/VerticalCurvedList"/>
    <dgm:cxn modelId="{9B8D324E-991F-402F-A59A-DCB5327B0B17}" type="presParOf" srcId="{EAED70B6-380A-401C-9859-5E38D79F7003}" destId="{0C19DA04-5F09-438E-A19A-4B47F7DB55FC}" srcOrd="1" destOrd="0" presId="urn:microsoft.com/office/officeart/2008/layout/VerticalCurvedList"/>
    <dgm:cxn modelId="{E0A6961A-8EFB-4FB5-8C8F-3CBE3BECA203}" type="presParOf" srcId="{EAED70B6-380A-401C-9859-5E38D79F7003}" destId="{49EABFB1-CA17-4C9E-8D90-49452AE456B8}" srcOrd="2" destOrd="0" presId="urn:microsoft.com/office/officeart/2008/layout/VerticalCurvedList"/>
    <dgm:cxn modelId="{DFA56C93-FFB2-4D58-A616-6EEAAD42A2DE}" type="presParOf" srcId="{EAED70B6-380A-401C-9859-5E38D79F7003}" destId="{595A6BCE-698F-4E01-A39E-44B9D99739CE}" srcOrd="3" destOrd="0" presId="urn:microsoft.com/office/officeart/2008/layout/VerticalCurvedList"/>
    <dgm:cxn modelId="{2C67D585-3480-4B48-8848-1CCCC5806AD2}" type="presParOf" srcId="{66B8F667-D597-44E2-9349-DB7179022EC1}" destId="{A5934C74-B47B-46B0-9D76-B68BA0C31ABA}" srcOrd="1" destOrd="0" presId="urn:microsoft.com/office/officeart/2008/layout/VerticalCurvedList"/>
    <dgm:cxn modelId="{DFEBAA57-F9BC-4B31-A44B-F53D8FD3A119}" type="presParOf" srcId="{66B8F667-D597-44E2-9349-DB7179022EC1}" destId="{5B7E5872-DFB6-4ED4-BAA7-653B5BDA0DFD}" srcOrd="2" destOrd="0" presId="urn:microsoft.com/office/officeart/2008/layout/VerticalCurvedList"/>
    <dgm:cxn modelId="{8E19DA63-5596-4977-8D51-7519F56FC4B7}" type="presParOf" srcId="{5B7E5872-DFB6-4ED4-BAA7-653B5BDA0DFD}" destId="{E54E29D9-1D71-4846-AAAA-E0DCD7BE0A96}" srcOrd="0" destOrd="0" presId="urn:microsoft.com/office/officeart/2008/layout/VerticalCurvedList"/>
    <dgm:cxn modelId="{1AB863FE-3528-4D36-9CBB-1E1F90113778}" type="presParOf" srcId="{66B8F667-D597-44E2-9349-DB7179022EC1}" destId="{1D1FFB75-3B72-4E00-ADD7-BB85DCFD4BB8}" srcOrd="3" destOrd="0" presId="urn:microsoft.com/office/officeart/2008/layout/VerticalCurvedList"/>
    <dgm:cxn modelId="{BE8C8DF5-E8D9-47F4-B5D9-3E225627AF35}" type="presParOf" srcId="{66B8F667-D597-44E2-9349-DB7179022EC1}" destId="{132E1B38-14F9-4D10-A5CD-E9B7ADE58036}" srcOrd="4" destOrd="0" presId="urn:microsoft.com/office/officeart/2008/layout/VerticalCurvedList"/>
    <dgm:cxn modelId="{46763A36-FA4D-498B-A8AB-4F1DDA4644A2}" type="presParOf" srcId="{132E1B38-14F9-4D10-A5CD-E9B7ADE58036}" destId="{EB7DE3C7-524B-4C11-9375-D4DA688B15DE}" srcOrd="0" destOrd="0" presId="urn:microsoft.com/office/officeart/2008/layout/VerticalCurvedList"/>
    <dgm:cxn modelId="{5EDC6D35-7508-4FE4-9154-9C8A36F8479F}" type="presParOf" srcId="{66B8F667-D597-44E2-9349-DB7179022EC1}" destId="{3E883F4A-619A-47FC-AA9E-BF903B49B385}" srcOrd="5" destOrd="0" presId="urn:microsoft.com/office/officeart/2008/layout/VerticalCurvedList"/>
    <dgm:cxn modelId="{81EB5425-7801-4B96-9045-9E7173C6D936}" type="presParOf" srcId="{66B8F667-D597-44E2-9349-DB7179022EC1}" destId="{37AC7F40-6FA2-414B-B95C-9C6C154EB919}" srcOrd="6" destOrd="0" presId="urn:microsoft.com/office/officeart/2008/layout/VerticalCurvedList"/>
    <dgm:cxn modelId="{2A2DFA78-D5B5-44EF-8102-3C6520264F9D}" type="presParOf" srcId="{37AC7F40-6FA2-414B-B95C-9C6C154EB919}" destId="{2EB9EFA5-D4DB-4BD5-9263-62310812C2C2}" srcOrd="0" destOrd="0" presId="urn:microsoft.com/office/officeart/2008/layout/VerticalCurvedList"/>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97A780-15EC-4CA6-97CF-B8025DBDB825}"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l-GR"/>
        </a:p>
      </dgm:t>
    </dgm:pt>
    <dgm:pt modelId="{25B48B87-0D79-4EA9-BAC8-AD31CC63DACE}">
      <dgm:prSet phldrT="[Κείμενο]" custT="1"/>
      <dgm:spPr>
        <a:blipFill rotWithShape="0">
          <a:blip xmlns:r="http://schemas.openxmlformats.org/officeDocument/2006/relationships" r:embed="rId1"/>
          <a:tile tx="0" ty="0" sx="100000" sy="100000" flip="none" algn="tl"/>
        </a:blipFill>
      </dgm:spPr>
      <dgm:t>
        <a:bodyPr/>
        <a:lstStyle/>
        <a:p>
          <a:pPr algn="ctr"/>
          <a:r>
            <a:rPr lang="el-GR" sz="2800" b="1" dirty="0" smtClean="0">
              <a:solidFill>
                <a:schemeClr val="bg1"/>
              </a:solidFill>
              <a:effectLst>
                <a:outerShdw blurRad="38100" dist="38100" dir="2700000" algn="tl">
                  <a:srgbClr val="000000">
                    <a:alpha val="43137"/>
                  </a:srgbClr>
                </a:outerShdw>
              </a:effectLst>
            </a:rPr>
            <a:t>Στην έννοια «γονείς» περιλαμβάνεται και οι επίτροποι και οι νόμιμα διορισμένοι αντιπρόσωποι</a:t>
          </a:r>
          <a:endParaRPr lang="el-GR" sz="2800" b="1" dirty="0">
            <a:solidFill>
              <a:schemeClr val="bg1"/>
            </a:solidFill>
            <a:effectLst>
              <a:outerShdw blurRad="38100" dist="38100" dir="2700000" algn="tl">
                <a:srgbClr val="000000">
                  <a:alpha val="43137"/>
                </a:srgbClr>
              </a:outerShdw>
            </a:effectLst>
          </a:endParaRPr>
        </a:p>
      </dgm:t>
    </dgm:pt>
    <dgm:pt modelId="{BC5178A1-8598-4FA6-A5A5-00F7180647CD}" type="parTrans" cxnId="{36F6AA8C-2933-4B87-B169-6624E1E38AFB}">
      <dgm:prSet/>
      <dgm:spPr/>
      <dgm:t>
        <a:bodyPr/>
        <a:lstStyle/>
        <a:p>
          <a:endParaRPr lang="el-GR"/>
        </a:p>
      </dgm:t>
    </dgm:pt>
    <dgm:pt modelId="{F4188267-561F-42EB-9BD5-742CBE9BB22D}" type="sibTrans" cxnId="{36F6AA8C-2933-4B87-B169-6624E1E38AFB}">
      <dgm:prSet/>
      <dgm:spPr/>
      <dgm:t>
        <a:bodyPr/>
        <a:lstStyle/>
        <a:p>
          <a:endParaRPr lang="el-GR"/>
        </a:p>
      </dgm:t>
    </dgm:pt>
    <dgm:pt modelId="{055D6EA2-8381-4354-86E2-7C1F014B3A4A}">
      <dgm:prSet phldrT="[Κείμενο]" custT="1"/>
      <dgm:spPr>
        <a:blipFill rotWithShape="0">
          <a:blip xmlns:r="http://schemas.openxmlformats.org/officeDocument/2006/relationships" r:embed="rId1"/>
          <a:tile tx="0" ty="0" sx="100000" sy="100000" flip="none" algn="tl"/>
        </a:blipFill>
      </dgm:spPr>
      <dgm:t>
        <a:bodyPr/>
        <a:lstStyle/>
        <a:p>
          <a:pPr algn="ctr"/>
          <a:r>
            <a:rPr lang="el-GR" sz="2200" b="1" dirty="0" smtClean="0">
              <a:solidFill>
                <a:schemeClr val="bg1"/>
              </a:solidFill>
              <a:effectLst>
                <a:outerShdw blurRad="38100" dist="38100" dir="2700000" algn="tl">
                  <a:srgbClr val="000000">
                    <a:alpha val="43137"/>
                  </a:srgbClr>
                </a:outerShdw>
              </a:effectLst>
            </a:rPr>
            <a:t>Η εκπροσώπηση των γονέων μέσω άλλου προσώπου επιτρέπεται μόνο κατόπιν έγγραφης νομίμως επικυρωμένης εξουσιοδότησης ή συμβολαιογραφικού πληρεξουσίου</a:t>
          </a:r>
          <a:r>
            <a:rPr lang="el-GR" sz="2000" b="1" dirty="0" smtClean="0">
              <a:solidFill>
                <a:schemeClr val="bg1"/>
              </a:solidFill>
              <a:effectLst>
                <a:outerShdw blurRad="38100" dist="38100" dir="2700000" algn="tl">
                  <a:srgbClr val="000000">
                    <a:alpha val="43137"/>
                  </a:srgbClr>
                </a:outerShdw>
              </a:effectLst>
            </a:rPr>
            <a:t>.</a:t>
          </a:r>
          <a:endParaRPr lang="el-GR" sz="2000" b="1" dirty="0">
            <a:solidFill>
              <a:schemeClr val="bg1"/>
            </a:solidFill>
            <a:effectLst>
              <a:outerShdw blurRad="38100" dist="38100" dir="2700000" algn="tl">
                <a:srgbClr val="000000">
                  <a:alpha val="43137"/>
                </a:srgbClr>
              </a:outerShdw>
            </a:effectLst>
          </a:endParaRPr>
        </a:p>
      </dgm:t>
    </dgm:pt>
    <dgm:pt modelId="{6B651D7D-D0C6-4317-9431-12AEAF7E603F}" type="parTrans" cxnId="{ADA16AA8-21D2-4445-A51F-E5FF7FD8C794}">
      <dgm:prSet/>
      <dgm:spPr/>
      <dgm:t>
        <a:bodyPr/>
        <a:lstStyle/>
        <a:p>
          <a:endParaRPr lang="el-GR"/>
        </a:p>
      </dgm:t>
    </dgm:pt>
    <dgm:pt modelId="{63841FD3-2424-4CF2-893D-507C3BBCFEC8}" type="sibTrans" cxnId="{ADA16AA8-21D2-4445-A51F-E5FF7FD8C794}">
      <dgm:prSet/>
      <dgm:spPr/>
      <dgm:t>
        <a:bodyPr/>
        <a:lstStyle/>
        <a:p>
          <a:endParaRPr lang="el-GR"/>
        </a:p>
      </dgm:t>
    </dgm:pt>
    <dgm:pt modelId="{BE7B9BDF-834B-4310-A2C5-9B90D1756E8A}">
      <dgm:prSet phldrT="[Κείμενο]" custT="1"/>
      <dgm:spPr>
        <a:blipFill rotWithShape="0">
          <a:blip xmlns:r="http://schemas.openxmlformats.org/officeDocument/2006/relationships" r:embed="rId1"/>
          <a:tile tx="0" ty="0" sx="100000" sy="100000" flip="none" algn="tl"/>
        </a:blipFill>
      </dgm:spPr>
      <dgm:t>
        <a:bodyPr/>
        <a:lstStyle/>
        <a:p>
          <a:pPr algn="ctr"/>
          <a:r>
            <a:rPr lang="el-GR" sz="2800" b="1" dirty="0" smtClean="0">
              <a:solidFill>
                <a:schemeClr val="bg1"/>
              </a:solidFill>
              <a:effectLst>
                <a:outerShdw blurRad="38100" dist="38100" dir="2700000" algn="tl">
                  <a:srgbClr val="000000">
                    <a:alpha val="43137"/>
                  </a:srgbClr>
                </a:outerShdw>
              </a:effectLst>
            </a:rPr>
            <a:t>Οι γενικές συνελεύσεις </a:t>
          </a:r>
          <a:r>
            <a:rPr lang="el-GR" sz="2800" b="1" dirty="0" err="1" smtClean="0">
              <a:solidFill>
                <a:schemeClr val="bg1"/>
              </a:solidFill>
              <a:effectLst>
                <a:outerShdw blurRad="38100" dist="38100" dir="2700000" algn="tl">
                  <a:srgbClr val="000000">
                    <a:alpha val="43137"/>
                  </a:srgbClr>
                </a:outerShdw>
              </a:effectLst>
            </a:rPr>
            <a:t>συγκαλούνται</a:t>
          </a:r>
          <a:r>
            <a:rPr lang="el-GR" sz="2800" b="1" dirty="0" smtClean="0">
              <a:solidFill>
                <a:schemeClr val="bg1"/>
              </a:solidFill>
              <a:effectLst>
                <a:outerShdw blurRad="38100" dist="38100" dir="2700000" algn="tl">
                  <a:srgbClr val="000000">
                    <a:alpha val="43137"/>
                  </a:srgbClr>
                </a:outerShdw>
              </a:effectLst>
            </a:rPr>
            <a:t> σύμφωνα με το καταστατικό τους</a:t>
          </a:r>
          <a:endParaRPr lang="el-GR" sz="2800" b="1" dirty="0">
            <a:solidFill>
              <a:schemeClr val="bg1"/>
            </a:solidFill>
            <a:effectLst>
              <a:outerShdw blurRad="38100" dist="38100" dir="2700000" algn="tl">
                <a:srgbClr val="000000">
                  <a:alpha val="43137"/>
                </a:srgbClr>
              </a:outerShdw>
            </a:effectLst>
          </a:endParaRPr>
        </a:p>
      </dgm:t>
    </dgm:pt>
    <dgm:pt modelId="{24D566B0-7725-497D-806C-9CF848056080}" type="parTrans" cxnId="{FEBCF0CC-0A0E-4798-A144-AFC13FF44946}">
      <dgm:prSet/>
      <dgm:spPr/>
      <dgm:t>
        <a:bodyPr/>
        <a:lstStyle/>
        <a:p>
          <a:endParaRPr lang="el-GR"/>
        </a:p>
      </dgm:t>
    </dgm:pt>
    <dgm:pt modelId="{7D12698C-FD58-4334-B194-453430FEF021}" type="sibTrans" cxnId="{FEBCF0CC-0A0E-4798-A144-AFC13FF44946}">
      <dgm:prSet/>
      <dgm:spPr/>
      <dgm:t>
        <a:bodyPr/>
        <a:lstStyle/>
        <a:p>
          <a:endParaRPr lang="el-GR"/>
        </a:p>
      </dgm:t>
    </dgm:pt>
    <dgm:pt modelId="{777A999E-F074-4E39-A3B5-BCBE07E1E168}" type="pres">
      <dgm:prSet presAssocID="{D897A780-15EC-4CA6-97CF-B8025DBDB825}" presName="Name0" presStyleCnt="0">
        <dgm:presLayoutVars>
          <dgm:chMax val="7"/>
          <dgm:chPref val="7"/>
          <dgm:dir/>
        </dgm:presLayoutVars>
      </dgm:prSet>
      <dgm:spPr/>
      <dgm:t>
        <a:bodyPr/>
        <a:lstStyle/>
        <a:p>
          <a:endParaRPr lang="el-GR"/>
        </a:p>
      </dgm:t>
    </dgm:pt>
    <dgm:pt modelId="{66B8F667-D597-44E2-9349-DB7179022EC1}" type="pres">
      <dgm:prSet presAssocID="{D897A780-15EC-4CA6-97CF-B8025DBDB825}" presName="Name1" presStyleCnt="0"/>
      <dgm:spPr/>
    </dgm:pt>
    <dgm:pt modelId="{EAED70B6-380A-401C-9859-5E38D79F7003}" type="pres">
      <dgm:prSet presAssocID="{D897A780-15EC-4CA6-97CF-B8025DBDB825}" presName="cycle" presStyleCnt="0"/>
      <dgm:spPr/>
    </dgm:pt>
    <dgm:pt modelId="{7A394EBF-6D5A-4C69-901D-CF4BAA9648CA}" type="pres">
      <dgm:prSet presAssocID="{D897A780-15EC-4CA6-97CF-B8025DBDB825}" presName="srcNode" presStyleLbl="node1" presStyleIdx="0" presStyleCnt="3"/>
      <dgm:spPr/>
    </dgm:pt>
    <dgm:pt modelId="{0C19DA04-5F09-438E-A19A-4B47F7DB55FC}" type="pres">
      <dgm:prSet presAssocID="{D897A780-15EC-4CA6-97CF-B8025DBDB825}" presName="conn" presStyleLbl="parChTrans1D2" presStyleIdx="0" presStyleCnt="1"/>
      <dgm:spPr/>
      <dgm:t>
        <a:bodyPr/>
        <a:lstStyle/>
        <a:p>
          <a:endParaRPr lang="el-GR"/>
        </a:p>
      </dgm:t>
    </dgm:pt>
    <dgm:pt modelId="{49EABFB1-CA17-4C9E-8D90-49452AE456B8}" type="pres">
      <dgm:prSet presAssocID="{D897A780-15EC-4CA6-97CF-B8025DBDB825}" presName="extraNode" presStyleLbl="node1" presStyleIdx="0" presStyleCnt="3"/>
      <dgm:spPr/>
    </dgm:pt>
    <dgm:pt modelId="{595A6BCE-698F-4E01-A39E-44B9D99739CE}" type="pres">
      <dgm:prSet presAssocID="{D897A780-15EC-4CA6-97CF-B8025DBDB825}" presName="dstNode" presStyleLbl="node1" presStyleIdx="0" presStyleCnt="3"/>
      <dgm:spPr/>
    </dgm:pt>
    <dgm:pt modelId="{A5934C74-B47B-46B0-9D76-B68BA0C31ABA}" type="pres">
      <dgm:prSet presAssocID="{25B48B87-0D79-4EA9-BAC8-AD31CC63DACE}" presName="text_1" presStyleLbl="node1" presStyleIdx="0" presStyleCnt="3">
        <dgm:presLayoutVars>
          <dgm:bulletEnabled val="1"/>
        </dgm:presLayoutVars>
      </dgm:prSet>
      <dgm:spPr/>
      <dgm:t>
        <a:bodyPr/>
        <a:lstStyle/>
        <a:p>
          <a:endParaRPr lang="el-GR"/>
        </a:p>
      </dgm:t>
    </dgm:pt>
    <dgm:pt modelId="{5B7E5872-DFB6-4ED4-BAA7-653B5BDA0DFD}" type="pres">
      <dgm:prSet presAssocID="{25B48B87-0D79-4EA9-BAC8-AD31CC63DACE}" presName="accent_1" presStyleCnt="0"/>
      <dgm:spPr/>
    </dgm:pt>
    <dgm:pt modelId="{E54E29D9-1D71-4846-AAAA-E0DCD7BE0A96}" type="pres">
      <dgm:prSet presAssocID="{25B48B87-0D79-4EA9-BAC8-AD31CC63DACE}" presName="accentRepeatNode" presStyleLbl="solidFgAcc1" presStyleIdx="0" presStyleCnt="3"/>
      <dgm:spPr/>
    </dgm:pt>
    <dgm:pt modelId="{4BFB27F4-A047-42D6-B3C3-432BD003E34C}" type="pres">
      <dgm:prSet presAssocID="{055D6EA2-8381-4354-86E2-7C1F014B3A4A}" presName="text_2" presStyleLbl="node1" presStyleIdx="1" presStyleCnt="3">
        <dgm:presLayoutVars>
          <dgm:bulletEnabled val="1"/>
        </dgm:presLayoutVars>
      </dgm:prSet>
      <dgm:spPr/>
      <dgm:t>
        <a:bodyPr/>
        <a:lstStyle/>
        <a:p>
          <a:endParaRPr lang="el-GR"/>
        </a:p>
      </dgm:t>
    </dgm:pt>
    <dgm:pt modelId="{60A71425-010F-46E7-9447-5995757C0738}" type="pres">
      <dgm:prSet presAssocID="{055D6EA2-8381-4354-86E2-7C1F014B3A4A}" presName="accent_2" presStyleCnt="0"/>
      <dgm:spPr/>
    </dgm:pt>
    <dgm:pt modelId="{9AE68E4D-BBDA-49E2-94C0-FAA8484454FE}" type="pres">
      <dgm:prSet presAssocID="{055D6EA2-8381-4354-86E2-7C1F014B3A4A}" presName="accentRepeatNode" presStyleLbl="solidFgAcc1" presStyleIdx="1" presStyleCnt="3"/>
      <dgm:spPr/>
    </dgm:pt>
    <dgm:pt modelId="{CD4ED1AB-6422-4282-9398-012FA67AFB19}" type="pres">
      <dgm:prSet presAssocID="{BE7B9BDF-834B-4310-A2C5-9B90D1756E8A}" presName="text_3" presStyleLbl="node1" presStyleIdx="2" presStyleCnt="3">
        <dgm:presLayoutVars>
          <dgm:bulletEnabled val="1"/>
        </dgm:presLayoutVars>
      </dgm:prSet>
      <dgm:spPr/>
      <dgm:t>
        <a:bodyPr/>
        <a:lstStyle/>
        <a:p>
          <a:endParaRPr lang="el-GR"/>
        </a:p>
      </dgm:t>
    </dgm:pt>
    <dgm:pt modelId="{C9AE8C63-22AD-4DA6-B790-9DBEDA0963BE}" type="pres">
      <dgm:prSet presAssocID="{BE7B9BDF-834B-4310-A2C5-9B90D1756E8A}" presName="accent_3" presStyleCnt="0"/>
      <dgm:spPr/>
    </dgm:pt>
    <dgm:pt modelId="{A078BC2B-73E0-431D-AC8A-C5CF4C64F10A}" type="pres">
      <dgm:prSet presAssocID="{BE7B9BDF-834B-4310-A2C5-9B90D1756E8A}" presName="accentRepeatNode" presStyleLbl="solidFgAcc1" presStyleIdx="2" presStyleCnt="3"/>
      <dgm:spPr/>
    </dgm:pt>
  </dgm:ptLst>
  <dgm:cxnLst>
    <dgm:cxn modelId="{59E36C27-241F-4EEC-840B-1A3A18A1CCC7}" type="presOf" srcId="{25B48B87-0D79-4EA9-BAC8-AD31CC63DACE}" destId="{A5934C74-B47B-46B0-9D76-B68BA0C31ABA}" srcOrd="0" destOrd="0" presId="urn:microsoft.com/office/officeart/2008/layout/VerticalCurvedList"/>
    <dgm:cxn modelId="{ADA16AA8-21D2-4445-A51F-E5FF7FD8C794}" srcId="{D897A780-15EC-4CA6-97CF-B8025DBDB825}" destId="{055D6EA2-8381-4354-86E2-7C1F014B3A4A}" srcOrd="1" destOrd="0" parTransId="{6B651D7D-D0C6-4317-9431-12AEAF7E603F}" sibTransId="{63841FD3-2424-4CF2-893D-507C3BBCFEC8}"/>
    <dgm:cxn modelId="{831B36CC-0BAB-4F88-8738-086A522E4817}" type="presOf" srcId="{055D6EA2-8381-4354-86E2-7C1F014B3A4A}" destId="{4BFB27F4-A047-42D6-B3C3-432BD003E34C}" srcOrd="0" destOrd="0" presId="urn:microsoft.com/office/officeart/2008/layout/VerticalCurvedList"/>
    <dgm:cxn modelId="{E9E68AE5-C485-428B-9394-3A6C57A4D783}" type="presOf" srcId="{F4188267-561F-42EB-9BD5-742CBE9BB22D}" destId="{0C19DA04-5F09-438E-A19A-4B47F7DB55FC}" srcOrd="0" destOrd="0" presId="urn:microsoft.com/office/officeart/2008/layout/VerticalCurvedList"/>
    <dgm:cxn modelId="{72CE08E7-5C36-4F62-8589-571E0ED6F293}" type="presOf" srcId="{BE7B9BDF-834B-4310-A2C5-9B90D1756E8A}" destId="{CD4ED1AB-6422-4282-9398-012FA67AFB19}" srcOrd="0" destOrd="0" presId="urn:microsoft.com/office/officeart/2008/layout/VerticalCurvedList"/>
    <dgm:cxn modelId="{B92992A8-83A5-4B77-AAB4-5E705A2D9B15}" type="presOf" srcId="{D897A780-15EC-4CA6-97CF-B8025DBDB825}" destId="{777A999E-F074-4E39-A3B5-BCBE07E1E168}" srcOrd="0" destOrd="0" presId="urn:microsoft.com/office/officeart/2008/layout/VerticalCurvedList"/>
    <dgm:cxn modelId="{36F6AA8C-2933-4B87-B169-6624E1E38AFB}" srcId="{D897A780-15EC-4CA6-97CF-B8025DBDB825}" destId="{25B48B87-0D79-4EA9-BAC8-AD31CC63DACE}" srcOrd="0" destOrd="0" parTransId="{BC5178A1-8598-4FA6-A5A5-00F7180647CD}" sibTransId="{F4188267-561F-42EB-9BD5-742CBE9BB22D}"/>
    <dgm:cxn modelId="{FEBCF0CC-0A0E-4798-A144-AFC13FF44946}" srcId="{D897A780-15EC-4CA6-97CF-B8025DBDB825}" destId="{BE7B9BDF-834B-4310-A2C5-9B90D1756E8A}" srcOrd="2" destOrd="0" parTransId="{24D566B0-7725-497D-806C-9CF848056080}" sibTransId="{7D12698C-FD58-4334-B194-453430FEF021}"/>
    <dgm:cxn modelId="{5AB24374-18B2-4FBC-9799-F0DE167E4481}" type="presParOf" srcId="{777A999E-F074-4E39-A3B5-BCBE07E1E168}" destId="{66B8F667-D597-44E2-9349-DB7179022EC1}" srcOrd="0" destOrd="0" presId="urn:microsoft.com/office/officeart/2008/layout/VerticalCurvedList"/>
    <dgm:cxn modelId="{24271514-B161-4918-8C0C-D0B70D61D535}" type="presParOf" srcId="{66B8F667-D597-44E2-9349-DB7179022EC1}" destId="{EAED70B6-380A-401C-9859-5E38D79F7003}" srcOrd="0" destOrd="0" presId="urn:microsoft.com/office/officeart/2008/layout/VerticalCurvedList"/>
    <dgm:cxn modelId="{8B725185-E92B-4C99-AF4C-6409FDD9D173}" type="presParOf" srcId="{EAED70B6-380A-401C-9859-5E38D79F7003}" destId="{7A394EBF-6D5A-4C69-901D-CF4BAA9648CA}" srcOrd="0" destOrd="0" presId="urn:microsoft.com/office/officeart/2008/layout/VerticalCurvedList"/>
    <dgm:cxn modelId="{BFD4B534-1D50-4F98-BF6C-8F23402FDB39}" type="presParOf" srcId="{EAED70B6-380A-401C-9859-5E38D79F7003}" destId="{0C19DA04-5F09-438E-A19A-4B47F7DB55FC}" srcOrd="1" destOrd="0" presId="urn:microsoft.com/office/officeart/2008/layout/VerticalCurvedList"/>
    <dgm:cxn modelId="{37A48653-FA0A-4436-9C0F-52B69E53AFAA}" type="presParOf" srcId="{EAED70B6-380A-401C-9859-5E38D79F7003}" destId="{49EABFB1-CA17-4C9E-8D90-49452AE456B8}" srcOrd="2" destOrd="0" presId="urn:microsoft.com/office/officeart/2008/layout/VerticalCurvedList"/>
    <dgm:cxn modelId="{38FAE356-48E3-4196-B937-F52F0250814B}" type="presParOf" srcId="{EAED70B6-380A-401C-9859-5E38D79F7003}" destId="{595A6BCE-698F-4E01-A39E-44B9D99739CE}" srcOrd="3" destOrd="0" presId="urn:microsoft.com/office/officeart/2008/layout/VerticalCurvedList"/>
    <dgm:cxn modelId="{9DEA2CEC-2C48-4B2F-8EFF-0E432E9AA96E}" type="presParOf" srcId="{66B8F667-D597-44E2-9349-DB7179022EC1}" destId="{A5934C74-B47B-46B0-9D76-B68BA0C31ABA}" srcOrd="1" destOrd="0" presId="urn:microsoft.com/office/officeart/2008/layout/VerticalCurvedList"/>
    <dgm:cxn modelId="{B65CAE2F-DD78-4DAF-B288-F4054C1CD545}" type="presParOf" srcId="{66B8F667-D597-44E2-9349-DB7179022EC1}" destId="{5B7E5872-DFB6-4ED4-BAA7-653B5BDA0DFD}" srcOrd="2" destOrd="0" presId="urn:microsoft.com/office/officeart/2008/layout/VerticalCurvedList"/>
    <dgm:cxn modelId="{57FE6D1C-419F-410A-A71D-7D818EF1C72A}" type="presParOf" srcId="{5B7E5872-DFB6-4ED4-BAA7-653B5BDA0DFD}" destId="{E54E29D9-1D71-4846-AAAA-E0DCD7BE0A96}" srcOrd="0" destOrd="0" presId="urn:microsoft.com/office/officeart/2008/layout/VerticalCurvedList"/>
    <dgm:cxn modelId="{61672F79-9E9F-410D-9985-2F25655F6D69}" type="presParOf" srcId="{66B8F667-D597-44E2-9349-DB7179022EC1}" destId="{4BFB27F4-A047-42D6-B3C3-432BD003E34C}" srcOrd="3" destOrd="0" presId="urn:microsoft.com/office/officeart/2008/layout/VerticalCurvedList"/>
    <dgm:cxn modelId="{330541F7-9761-403C-ADF4-4D9263F3FF9C}" type="presParOf" srcId="{66B8F667-D597-44E2-9349-DB7179022EC1}" destId="{60A71425-010F-46E7-9447-5995757C0738}" srcOrd="4" destOrd="0" presId="urn:microsoft.com/office/officeart/2008/layout/VerticalCurvedList"/>
    <dgm:cxn modelId="{5BECE8DC-3CE8-47A1-85AC-26FDB5877C1E}" type="presParOf" srcId="{60A71425-010F-46E7-9447-5995757C0738}" destId="{9AE68E4D-BBDA-49E2-94C0-FAA8484454FE}" srcOrd="0" destOrd="0" presId="urn:microsoft.com/office/officeart/2008/layout/VerticalCurvedList"/>
    <dgm:cxn modelId="{CE1B3E9F-5BA4-4BB7-9D75-B93782751959}" type="presParOf" srcId="{66B8F667-D597-44E2-9349-DB7179022EC1}" destId="{CD4ED1AB-6422-4282-9398-012FA67AFB19}" srcOrd="5" destOrd="0" presId="urn:microsoft.com/office/officeart/2008/layout/VerticalCurvedList"/>
    <dgm:cxn modelId="{443436B5-BA6A-4B0B-9BD6-7A0F8892C53A}" type="presParOf" srcId="{66B8F667-D597-44E2-9349-DB7179022EC1}" destId="{C9AE8C63-22AD-4DA6-B790-9DBEDA0963BE}" srcOrd="6" destOrd="0" presId="urn:microsoft.com/office/officeart/2008/layout/VerticalCurvedList"/>
    <dgm:cxn modelId="{E9FF963D-5048-4908-8EE0-3246284E635A}" type="presParOf" srcId="{C9AE8C63-22AD-4DA6-B790-9DBEDA0963BE}" destId="{A078BC2B-73E0-431D-AC8A-C5CF4C64F10A}" srcOrd="0" destOrd="0" presId="urn:microsoft.com/office/officeart/2008/layout/VerticalCurvedList"/>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97A780-15EC-4CA6-97CF-B8025DBDB825}"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l-GR"/>
        </a:p>
      </dgm:t>
    </dgm:pt>
    <dgm:pt modelId="{25B48B87-0D79-4EA9-BAC8-AD31CC63DACE}">
      <dgm:prSet phldrT="[Κείμενο]" custT="1"/>
      <dgm:spPr>
        <a:blipFill rotWithShape="0">
          <a:blip xmlns:r="http://schemas.openxmlformats.org/officeDocument/2006/relationships" r:embed="rId1"/>
          <a:tile tx="0" ty="0" sx="100000" sy="100000" flip="none" algn="tl"/>
        </a:blipFill>
      </dgm:spPr>
      <dgm:t>
        <a:bodyPr/>
        <a:lstStyle/>
        <a:p>
          <a:pPr algn="ctr"/>
          <a:r>
            <a:rPr lang="el-GR" sz="2800" b="1" dirty="0" smtClean="0">
              <a:solidFill>
                <a:schemeClr val="bg1"/>
              </a:solidFill>
              <a:effectLst>
                <a:outerShdw blurRad="38100" dist="38100" dir="2700000" algn="tl">
                  <a:srgbClr val="000000">
                    <a:alpha val="43137"/>
                  </a:srgbClr>
                </a:outerShdw>
              </a:effectLst>
            </a:rPr>
            <a:t>Τα μέλη της διοίκησης των συλλόγων γονέων (ΔΣ) εκλέγονται με </a:t>
          </a:r>
          <a:r>
            <a:rPr lang="el-GR" sz="2800" b="1" smtClean="0">
              <a:solidFill>
                <a:schemeClr val="bg1"/>
              </a:solidFill>
              <a:effectLst>
                <a:outerShdw blurRad="38100" dist="38100" dir="2700000" algn="tl">
                  <a:srgbClr val="000000">
                    <a:alpha val="43137"/>
                  </a:srgbClr>
                </a:outerShdw>
              </a:effectLst>
            </a:rPr>
            <a:t>μυστική ψηφοφορία.</a:t>
          </a:r>
          <a:endParaRPr lang="el-GR" sz="2800" b="1" dirty="0">
            <a:solidFill>
              <a:schemeClr val="bg1"/>
            </a:solidFill>
            <a:effectLst>
              <a:outerShdw blurRad="38100" dist="38100" dir="2700000" algn="tl">
                <a:srgbClr val="000000">
                  <a:alpha val="43137"/>
                </a:srgbClr>
              </a:outerShdw>
            </a:effectLst>
          </a:endParaRPr>
        </a:p>
      </dgm:t>
    </dgm:pt>
    <dgm:pt modelId="{BC5178A1-8598-4FA6-A5A5-00F7180647CD}" type="parTrans" cxnId="{36F6AA8C-2933-4B87-B169-6624E1E38AFB}">
      <dgm:prSet/>
      <dgm:spPr/>
      <dgm:t>
        <a:bodyPr/>
        <a:lstStyle/>
        <a:p>
          <a:endParaRPr lang="el-GR"/>
        </a:p>
      </dgm:t>
    </dgm:pt>
    <dgm:pt modelId="{F4188267-561F-42EB-9BD5-742CBE9BB22D}" type="sibTrans" cxnId="{36F6AA8C-2933-4B87-B169-6624E1E38AFB}">
      <dgm:prSet/>
      <dgm:spPr/>
      <dgm:t>
        <a:bodyPr/>
        <a:lstStyle/>
        <a:p>
          <a:endParaRPr lang="el-GR"/>
        </a:p>
      </dgm:t>
    </dgm:pt>
    <dgm:pt modelId="{5E85E64B-7DAA-4E67-B1A8-BFCB2CFA41A4}">
      <dgm:prSet phldrT="[Κείμενο]" custT="1"/>
      <dgm:spPr>
        <a:blipFill rotWithShape="0">
          <a:blip xmlns:r="http://schemas.openxmlformats.org/officeDocument/2006/relationships" r:embed="rId1"/>
          <a:tile tx="0" ty="0" sx="100000" sy="100000" flip="none" algn="tl"/>
        </a:blipFill>
      </dgm:spPr>
      <dgm:t>
        <a:bodyPr/>
        <a:lstStyle/>
        <a:p>
          <a:pPr algn="ctr"/>
          <a:r>
            <a:rPr lang="el-GR" sz="2600" b="1" dirty="0" smtClean="0">
              <a:solidFill>
                <a:schemeClr val="bg1"/>
              </a:solidFill>
              <a:effectLst>
                <a:outerShdw blurRad="38100" dist="38100" dir="2700000" algn="tl">
                  <a:srgbClr val="000000">
                    <a:alpha val="43137"/>
                  </a:srgbClr>
                </a:outerShdw>
              </a:effectLst>
            </a:rPr>
            <a:t>ψηφίζουν ο ένας ή και οι δύο γονείς εκπροσωπώντας με μια ψήφο όλα τα παιδιά τους που φοιτούν στο σχολείο</a:t>
          </a:r>
          <a:endParaRPr lang="el-GR" sz="2600" b="1" dirty="0">
            <a:solidFill>
              <a:schemeClr val="bg1"/>
            </a:solidFill>
            <a:effectLst>
              <a:outerShdw blurRad="38100" dist="38100" dir="2700000" algn="tl">
                <a:srgbClr val="000000">
                  <a:alpha val="43137"/>
                </a:srgbClr>
              </a:outerShdw>
            </a:effectLst>
          </a:endParaRPr>
        </a:p>
      </dgm:t>
    </dgm:pt>
    <dgm:pt modelId="{157BE3A6-490E-471D-9981-69DE3E6F6DDF}" type="parTrans" cxnId="{68690C78-1387-4FD5-9201-EFD9D7BA6A56}">
      <dgm:prSet/>
      <dgm:spPr/>
      <dgm:t>
        <a:bodyPr/>
        <a:lstStyle/>
        <a:p>
          <a:endParaRPr lang="el-GR"/>
        </a:p>
      </dgm:t>
    </dgm:pt>
    <dgm:pt modelId="{9B81A27E-C406-4F34-B5B3-1893DD64A27E}" type="sibTrans" cxnId="{68690C78-1387-4FD5-9201-EFD9D7BA6A56}">
      <dgm:prSet/>
      <dgm:spPr/>
      <dgm:t>
        <a:bodyPr/>
        <a:lstStyle/>
        <a:p>
          <a:endParaRPr lang="el-GR"/>
        </a:p>
      </dgm:t>
    </dgm:pt>
    <dgm:pt modelId="{055D6EA2-8381-4354-86E2-7C1F014B3A4A}">
      <dgm:prSet phldrT="[Κείμενο]" custT="1"/>
      <dgm:spPr>
        <a:blipFill rotWithShape="0">
          <a:blip xmlns:r="http://schemas.openxmlformats.org/officeDocument/2006/relationships" r:embed="rId1"/>
          <a:tile tx="0" ty="0" sx="100000" sy="100000" flip="none" algn="tl"/>
        </a:blipFill>
      </dgm:spPr>
      <dgm:t>
        <a:bodyPr/>
        <a:lstStyle/>
        <a:p>
          <a:pPr algn="ctr"/>
          <a:r>
            <a:rPr lang="el-GR" sz="2800" b="1" dirty="0" smtClean="0">
              <a:solidFill>
                <a:schemeClr val="bg1"/>
              </a:solidFill>
              <a:effectLst>
                <a:outerShdw blurRad="38100" dist="38100" dir="2700000" algn="tl">
                  <a:srgbClr val="000000">
                    <a:alpha val="43137"/>
                  </a:srgbClr>
                </a:outerShdw>
              </a:effectLst>
            </a:rPr>
            <a:t>εκλογική διαδικασία προβλέπονται αναλυτικά στο άρθρο 53 του Ν1566/1985 και στις υπουργικές αποφάσεις</a:t>
          </a:r>
          <a:endParaRPr lang="el-GR" sz="2800" b="1" dirty="0">
            <a:solidFill>
              <a:schemeClr val="bg1"/>
            </a:solidFill>
            <a:effectLst>
              <a:outerShdw blurRad="38100" dist="38100" dir="2700000" algn="tl">
                <a:srgbClr val="000000">
                  <a:alpha val="43137"/>
                </a:srgbClr>
              </a:outerShdw>
            </a:effectLst>
          </a:endParaRPr>
        </a:p>
      </dgm:t>
    </dgm:pt>
    <dgm:pt modelId="{63841FD3-2424-4CF2-893D-507C3BBCFEC8}" type="sibTrans" cxnId="{ADA16AA8-21D2-4445-A51F-E5FF7FD8C794}">
      <dgm:prSet/>
      <dgm:spPr/>
      <dgm:t>
        <a:bodyPr/>
        <a:lstStyle/>
        <a:p>
          <a:endParaRPr lang="el-GR"/>
        </a:p>
      </dgm:t>
    </dgm:pt>
    <dgm:pt modelId="{6B651D7D-D0C6-4317-9431-12AEAF7E603F}" type="parTrans" cxnId="{ADA16AA8-21D2-4445-A51F-E5FF7FD8C794}">
      <dgm:prSet/>
      <dgm:spPr/>
      <dgm:t>
        <a:bodyPr/>
        <a:lstStyle/>
        <a:p>
          <a:endParaRPr lang="el-GR"/>
        </a:p>
      </dgm:t>
    </dgm:pt>
    <dgm:pt modelId="{C83145B7-1882-4338-8E3E-4678FCB88DFA}">
      <dgm:prSet phldrT="[Κείμενο]" custT="1"/>
      <dgm:spPr>
        <a:blipFill rotWithShape="0">
          <a:blip xmlns:r="http://schemas.openxmlformats.org/officeDocument/2006/relationships" r:embed="rId1"/>
          <a:tile tx="0" ty="0" sx="100000" sy="100000" flip="none" algn="tl"/>
        </a:blipFill>
      </dgm:spPr>
      <dgm:t>
        <a:bodyPr/>
        <a:lstStyle/>
        <a:p>
          <a:pPr algn="ctr"/>
          <a:r>
            <a:rPr lang="el-GR" sz="2800" b="1" dirty="0" smtClean="0">
              <a:solidFill>
                <a:schemeClr val="bg1"/>
              </a:solidFill>
              <a:effectLst>
                <a:outerShdw blurRad="38100" dist="38100" dir="2700000" algn="tl">
                  <a:srgbClr val="000000">
                    <a:alpha val="43137"/>
                  </a:srgbClr>
                </a:outerShdw>
              </a:effectLst>
            </a:rPr>
            <a:t>απαιτείται να ψηφίσουν γονείς που εκπροσωπούν το 1/3 των μαθητών του σχολείου </a:t>
          </a:r>
          <a:endParaRPr lang="el-GR" sz="2200" b="1" dirty="0">
            <a:solidFill>
              <a:schemeClr val="bg1"/>
            </a:solidFill>
            <a:effectLst>
              <a:outerShdw blurRad="38100" dist="38100" dir="2700000" algn="tl">
                <a:srgbClr val="000000">
                  <a:alpha val="43137"/>
                </a:srgbClr>
              </a:outerShdw>
            </a:effectLst>
          </a:endParaRPr>
        </a:p>
      </dgm:t>
    </dgm:pt>
    <dgm:pt modelId="{3F609895-ACDB-47A2-9AC8-BAC1A24A9445}" type="parTrans" cxnId="{E831BCDF-8236-46DF-A274-FE6C14788403}">
      <dgm:prSet/>
      <dgm:spPr/>
      <dgm:t>
        <a:bodyPr/>
        <a:lstStyle/>
        <a:p>
          <a:endParaRPr lang="el-GR"/>
        </a:p>
      </dgm:t>
    </dgm:pt>
    <dgm:pt modelId="{9D7719D9-800C-48A9-9673-8F8B2CE91B54}" type="sibTrans" cxnId="{E831BCDF-8236-46DF-A274-FE6C14788403}">
      <dgm:prSet/>
      <dgm:spPr/>
      <dgm:t>
        <a:bodyPr/>
        <a:lstStyle/>
        <a:p>
          <a:endParaRPr lang="el-GR"/>
        </a:p>
      </dgm:t>
    </dgm:pt>
    <dgm:pt modelId="{777A999E-F074-4E39-A3B5-BCBE07E1E168}" type="pres">
      <dgm:prSet presAssocID="{D897A780-15EC-4CA6-97CF-B8025DBDB825}" presName="Name0" presStyleCnt="0">
        <dgm:presLayoutVars>
          <dgm:chMax val="7"/>
          <dgm:chPref val="7"/>
          <dgm:dir/>
        </dgm:presLayoutVars>
      </dgm:prSet>
      <dgm:spPr/>
      <dgm:t>
        <a:bodyPr/>
        <a:lstStyle/>
        <a:p>
          <a:endParaRPr lang="el-GR"/>
        </a:p>
      </dgm:t>
    </dgm:pt>
    <dgm:pt modelId="{66B8F667-D597-44E2-9349-DB7179022EC1}" type="pres">
      <dgm:prSet presAssocID="{D897A780-15EC-4CA6-97CF-B8025DBDB825}" presName="Name1" presStyleCnt="0"/>
      <dgm:spPr/>
    </dgm:pt>
    <dgm:pt modelId="{EAED70B6-380A-401C-9859-5E38D79F7003}" type="pres">
      <dgm:prSet presAssocID="{D897A780-15EC-4CA6-97CF-B8025DBDB825}" presName="cycle" presStyleCnt="0"/>
      <dgm:spPr/>
    </dgm:pt>
    <dgm:pt modelId="{7A394EBF-6D5A-4C69-901D-CF4BAA9648CA}" type="pres">
      <dgm:prSet presAssocID="{D897A780-15EC-4CA6-97CF-B8025DBDB825}" presName="srcNode" presStyleLbl="node1" presStyleIdx="0" presStyleCnt="4"/>
      <dgm:spPr/>
    </dgm:pt>
    <dgm:pt modelId="{0C19DA04-5F09-438E-A19A-4B47F7DB55FC}" type="pres">
      <dgm:prSet presAssocID="{D897A780-15EC-4CA6-97CF-B8025DBDB825}" presName="conn" presStyleLbl="parChTrans1D2" presStyleIdx="0" presStyleCnt="1"/>
      <dgm:spPr/>
      <dgm:t>
        <a:bodyPr/>
        <a:lstStyle/>
        <a:p>
          <a:endParaRPr lang="el-GR"/>
        </a:p>
      </dgm:t>
    </dgm:pt>
    <dgm:pt modelId="{49EABFB1-CA17-4C9E-8D90-49452AE456B8}" type="pres">
      <dgm:prSet presAssocID="{D897A780-15EC-4CA6-97CF-B8025DBDB825}" presName="extraNode" presStyleLbl="node1" presStyleIdx="0" presStyleCnt="4"/>
      <dgm:spPr/>
    </dgm:pt>
    <dgm:pt modelId="{595A6BCE-698F-4E01-A39E-44B9D99739CE}" type="pres">
      <dgm:prSet presAssocID="{D897A780-15EC-4CA6-97CF-B8025DBDB825}" presName="dstNode" presStyleLbl="node1" presStyleIdx="0" presStyleCnt="4"/>
      <dgm:spPr/>
    </dgm:pt>
    <dgm:pt modelId="{A5934C74-B47B-46B0-9D76-B68BA0C31ABA}" type="pres">
      <dgm:prSet presAssocID="{25B48B87-0D79-4EA9-BAC8-AD31CC63DACE}" presName="text_1" presStyleLbl="node1" presStyleIdx="0" presStyleCnt="4">
        <dgm:presLayoutVars>
          <dgm:bulletEnabled val="1"/>
        </dgm:presLayoutVars>
      </dgm:prSet>
      <dgm:spPr/>
      <dgm:t>
        <a:bodyPr/>
        <a:lstStyle/>
        <a:p>
          <a:endParaRPr lang="el-GR"/>
        </a:p>
      </dgm:t>
    </dgm:pt>
    <dgm:pt modelId="{5B7E5872-DFB6-4ED4-BAA7-653B5BDA0DFD}" type="pres">
      <dgm:prSet presAssocID="{25B48B87-0D79-4EA9-BAC8-AD31CC63DACE}" presName="accent_1" presStyleCnt="0"/>
      <dgm:spPr/>
    </dgm:pt>
    <dgm:pt modelId="{E54E29D9-1D71-4846-AAAA-E0DCD7BE0A96}" type="pres">
      <dgm:prSet presAssocID="{25B48B87-0D79-4EA9-BAC8-AD31CC63DACE}" presName="accentRepeatNode" presStyleLbl="solidFgAcc1" presStyleIdx="0" presStyleCnt="4"/>
      <dgm:spPr/>
    </dgm:pt>
    <dgm:pt modelId="{4BFB27F4-A047-42D6-B3C3-432BD003E34C}" type="pres">
      <dgm:prSet presAssocID="{055D6EA2-8381-4354-86E2-7C1F014B3A4A}" presName="text_2" presStyleLbl="node1" presStyleIdx="1" presStyleCnt="4" custScaleY="152614">
        <dgm:presLayoutVars>
          <dgm:bulletEnabled val="1"/>
        </dgm:presLayoutVars>
      </dgm:prSet>
      <dgm:spPr/>
      <dgm:t>
        <a:bodyPr/>
        <a:lstStyle/>
        <a:p>
          <a:endParaRPr lang="el-GR"/>
        </a:p>
      </dgm:t>
    </dgm:pt>
    <dgm:pt modelId="{60A71425-010F-46E7-9447-5995757C0738}" type="pres">
      <dgm:prSet presAssocID="{055D6EA2-8381-4354-86E2-7C1F014B3A4A}" presName="accent_2" presStyleCnt="0"/>
      <dgm:spPr/>
    </dgm:pt>
    <dgm:pt modelId="{9AE68E4D-BBDA-49E2-94C0-FAA8484454FE}" type="pres">
      <dgm:prSet presAssocID="{055D6EA2-8381-4354-86E2-7C1F014B3A4A}" presName="accentRepeatNode" presStyleLbl="solidFgAcc1" presStyleIdx="1" presStyleCnt="4"/>
      <dgm:spPr/>
    </dgm:pt>
    <dgm:pt modelId="{D2FD977B-8753-4C4A-B301-8865E9DEF1E4}" type="pres">
      <dgm:prSet presAssocID="{C83145B7-1882-4338-8E3E-4678FCB88DFA}" presName="text_3" presStyleLbl="node1" presStyleIdx="2" presStyleCnt="4">
        <dgm:presLayoutVars>
          <dgm:bulletEnabled val="1"/>
        </dgm:presLayoutVars>
      </dgm:prSet>
      <dgm:spPr/>
      <dgm:t>
        <a:bodyPr/>
        <a:lstStyle/>
        <a:p>
          <a:endParaRPr lang="el-GR"/>
        </a:p>
      </dgm:t>
    </dgm:pt>
    <dgm:pt modelId="{F3705E2D-886A-4FE3-819A-22FC1DF5F7FC}" type="pres">
      <dgm:prSet presAssocID="{C83145B7-1882-4338-8E3E-4678FCB88DFA}" presName="accent_3" presStyleCnt="0"/>
      <dgm:spPr/>
    </dgm:pt>
    <dgm:pt modelId="{82B293BC-DAC3-48F7-A6D5-A3C945641122}" type="pres">
      <dgm:prSet presAssocID="{C83145B7-1882-4338-8E3E-4678FCB88DFA}" presName="accentRepeatNode" presStyleLbl="solidFgAcc1" presStyleIdx="2" presStyleCnt="4"/>
      <dgm:spPr/>
    </dgm:pt>
    <dgm:pt modelId="{943CD5B4-E905-4E7B-8EF1-C5397686CA95}" type="pres">
      <dgm:prSet presAssocID="{5E85E64B-7DAA-4E67-B1A8-BFCB2CFA41A4}" presName="text_4" presStyleLbl="node1" presStyleIdx="3" presStyleCnt="4" custLinFactNeighborX="73148" custLinFactNeighborY="2481">
        <dgm:presLayoutVars>
          <dgm:bulletEnabled val="1"/>
        </dgm:presLayoutVars>
      </dgm:prSet>
      <dgm:spPr/>
      <dgm:t>
        <a:bodyPr/>
        <a:lstStyle/>
        <a:p>
          <a:endParaRPr lang="el-GR"/>
        </a:p>
      </dgm:t>
    </dgm:pt>
    <dgm:pt modelId="{FABEC69C-E950-409A-B4B4-2DAB060F832F}" type="pres">
      <dgm:prSet presAssocID="{5E85E64B-7DAA-4E67-B1A8-BFCB2CFA41A4}" presName="accent_4" presStyleCnt="0"/>
      <dgm:spPr/>
    </dgm:pt>
    <dgm:pt modelId="{CB2E8D27-5C9D-4F44-9A55-AE304A0804D6}" type="pres">
      <dgm:prSet presAssocID="{5E85E64B-7DAA-4E67-B1A8-BFCB2CFA41A4}" presName="accentRepeatNode" presStyleLbl="solidFgAcc1" presStyleIdx="3" presStyleCnt="4"/>
      <dgm:spPr/>
    </dgm:pt>
  </dgm:ptLst>
  <dgm:cxnLst>
    <dgm:cxn modelId="{ADA16AA8-21D2-4445-A51F-E5FF7FD8C794}" srcId="{D897A780-15EC-4CA6-97CF-B8025DBDB825}" destId="{055D6EA2-8381-4354-86E2-7C1F014B3A4A}" srcOrd="1" destOrd="0" parTransId="{6B651D7D-D0C6-4317-9431-12AEAF7E603F}" sibTransId="{63841FD3-2424-4CF2-893D-507C3BBCFEC8}"/>
    <dgm:cxn modelId="{CE695275-C39C-4AB5-A455-A3C17C5480DF}" type="presOf" srcId="{25B48B87-0D79-4EA9-BAC8-AD31CC63DACE}" destId="{A5934C74-B47B-46B0-9D76-B68BA0C31ABA}" srcOrd="0" destOrd="0" presId="urn:microsoft.com/office/officeart/2008/layout/VerticalCurvedList"/>
    <dgm:cxn modelId="{E831BCDF-8236-46DF-A274-FE6C14788403}" srcId="{D897A780-15EC-4CA6-97CF-B8025DBDB825}" destId="{C83145B7-1882-4338-8E3E-4678FCB88DFA}" srcOrd="2" destOrd="0" parTransId="{3F609895-ACDB-47A2-9AC8-BAC1A24A9445}" sibTransId="{9D7719D9-800C-48A9-9673-8F8B2CE91B54}"/>
    <dgm:cxn modelId="{68690C78-1387-4FD5-9201-EFD9D7BA6A56}" srcId="{D897A780-15EC-4CA6-97CF-B8025DBDB825}" destId="{5E85E64B-7DAA-4E67-B1A8-BFCB2CFA41A4}" srcOrd="3" destOrd="0" parTransId="{157BE3A6-490E-471D-9981-69DE3E6F6DDF}" sibTransId="{9B81A27E-C406-4F34-B5B3-1893DD64A27E}"/>
    <dgm:cxn modelId="{4D4D6C38-54F2-45AB-8D38-11F3E37F30B0}" type="presOf" srcId="{D897A780-15EC-4CA6-97CF-B8025DBDB825}" destId="{777A999E-F074-4E39-A3B5-BCBE07E1E168}" srcOrd="0" destOrd="0" presId="urn:microsoft.com/office/officeart/2008/layout/VerticalCurvedList"/>
    <dgm:cxn modelId="{105E100B-9EC8-4129-8AC6-D565A6EFA236}" type="presOf" srcId="{5E85E64B-7DAA-4E67-B1A8-BFCB2CFA41A4}" destId="{943CD5B4-E905-4E7B-8EF1-C5397686CA95}" srcOrd="0" destOrd="0" presId="urn:microsoft.com/office/officeart/2008/layout/VerticalCurvedList"/>
    <dgm:cxn modelId="{428E852F-B71D-474D-8A20-F03FA1BA76BC}" type="presOf" srcId="{055D6EA2-8381-4354-86E2-7C1F014B3A4A}" destId="{4BFB27F4-A047-42D6-B3C3-432BD003E34C}" srcOrd="0" destOrd="0" presId="urn:microsoft.com/office/officeart/2008/layout/VerticalCurvedList"/>
    <dgm:cxn modelId="{8E628574-7ADF-4773-A6A4-12006DF3BBED}" type="presOf" srcId="{F4188267-561F-42EB-9BD5-742CBE9BB22D}" destId="{0C19DA04-5F09-438E-A19A-4B47F7DB55FC}" srcOrd="0" destOrd="0" presId="urn:microsoft.com/office/officeart/2008/layout/VerticalCurvedList"/>
    <dgm:cxn modelId="{36F6AA8C-2933-4B87-B169-6624E1E38AFB}" srcId="{D897A780-15EC-4CA6-97CF-B8025DBDB825}" destId="{25B48B87-0D79-4EA9-BAC8-AD31CC63DACE}" srcOrd="0" destOrd="0" parTransId="{BC5178A1-8598-4FA6-A5A5-00F7180647CD}" sibTransId="{F4188267-561F-42EB-9BD5-742CBE9BB22D}"/>
    <dgm:cxn modelId="{3468F1D7-6125-421F-A7D3-4A00A2E5005E}" type="presOf" srcId="{C83145B7-1882-4338-8E3E-4678FCB88DFA}" destId="{D2FD977B-8753-4C4A-B301-8865E9DEF1E4}" srcOrd="0" destOrd="0" presId="urn:microsoft.com/office/officeart/2008/layout/VerticalCurvedList"/>
    <dgm:cxn modelId="{D97C3874-9B5D-4D91-9F41-A68C0456048C}" type="presParOf" srcId="{777A999E-F074-4E39-A3B5-BCBE07E1E168}" destId="{66B8F667-D597-44E2-9349-DB7179022EC1}" srcOrd="0" destOrd="0" presId="urn:microsoft.com/office/officeart/2008/layout/VerticalCurvedList"/>
    <dgm:cxn modelId="{E8CE3FE8-CE6B-4FCD-921C-5B4FE7663D27}" type="presParOf" srcId="{66B8F667-D597-44E2-9349-DB7179022EC1}" destId="{EAED70B6-380A-401C-9859-5E38D79F7003}" srcOrd="0" destOrd="0" presId="urn:microsoft.com/office/officeart/2008/layout/VerticalCurvedList"/>
    <dgm:cxn modelId="{92B085DD-9D57-42EF-B28D-35122BBFF12D}" type="presParOf" srcId="{EAED70B6-380A-401C-9859-5E38D79F7003}" destId="{7A394EBF-6D5A-4C69-901D-CF4BAA9648CA}" srcOrd="0" destOrd="0" presId="urn:microsoft.com/office/officeart/2008/layout/VerticalCurvedList"/>
    <dgm:cxn modelId="{18B9EE57-C79D-482B-9B05-18CED04A3A7A}" type="presParOf" srcId="{EAED70B6-380A-401C-9859-5E38D79F7003}" destId="{0C19DA04-5F09-438E-A19A-4B47F7DB55FC}" srcOrd="1" destOrd="0" presId="urn:microsoft.com/office/officeart/2008/layout/VerticalCurvedList"/>
    <dgm:cxn modelId="{A4C6CB67-A104-4A24-AF36-05CEA1C0585E}" type="presParOf" srcId="{EAED70B6-380A-401C-9859-5E38D79F7003}" destId="{49EABFB1-CA17-4C9E-8D90-49452AE456B8}" srcOrd="2" destOrd="0" presId="urn:microsoft.com/office/officeart/2008/layout/VerticalCurvedList"/>
    <dgm:cxn modelId="{5CDF59B8-8BAD-44A7-BD6B-C16C5935BF85}" type="presParOf" srcId="{EAED70B6-380A-401C-9859-5E38D79F7003}" destId="{595A6BCE-698F-4E01-A39E-44B9D99739CE}" srcOrd="3" destOrd="0" presId="urn:microsoft.com/office/officeart/2008/layout/VerticalCurvedList"/>
    <dgm:cxn modelId="{46AC0C2F-A93C-4E13-8702-60DAB68FD9C5}" type="presParOf" srcId="{66B8F667-D597-44E2-9349-DB7179022EC1}" destId="{A5934C74-B47B-46B0-9D76-B68BA0C31ABA}" srcOrd="1" destOrd="0" presId="urn:microsoft.com/office/officeart/2008/layout/VerticalCurvedList"/>
    <dgm:cxn modelId="{9A914C75-85B3-490B-9F25-B1CAE249B362}" type="presParOf" srcId="{66B8F667-D597-44E2-9349-DB7179022EC1}" destId="{5B7E5872-DFB6-4ED4-BAA7-653B5BDA0DFD}" srcOrd="2" destOrd="0" presId="urn:microsoft.com/office/officeart/2008/layout/VerticalCurvedList"/>
    <dgm:cxn modelId="{709CC12F-0116-40D3-8993-47948F6C0F2B}" type="presParOf" srcId="{5B7E5872-DFB6-4ED4-BAA7-653B5BDA0DFD}" destId="{E54E29D9-1D71-4846-AAAA-E0DCD7BE0A96}" srcOrd="0" destOrd="0" presId="urn:microsoft.com/office/officeart/2008/layout/VerticalCurvedList"/>
    <dgm:cxn modelId="{1BDFE614-D166-4F10-BFE2-FE63F17505DB}" type="presParOf" srcId="{66B8F667-D597-44E2-9349-DB7179022EC1}" destId="{4BFB27F4-A047-42D6-B3C3-432BD003E34C}" srcOrd="3" destOrd="0" presId="urn:microsoft.com/office/officeart/2008/layout/VerticalCurvedList"/>
    <dgm:cxn modelId="{B9948322-9D02-49BF-BBAB-815C169356F7}" type="presParOf" srcId="{66B8F667-D597-44E2-9349-DB7179022EC1}" destId="{60A71425-010F-46E7-9447-5995757C0738}" srcOrd="4" destOrd="0" presId="urn:microsoft.com/office/officeart/2008/layout/VerticalCurvedList"/>
    <dgm:cxn modelId="{8ECE9B88-E687-4F6F-A2DB-FECDF7A00B27}" type="presParOf" srcId="{60A71425-010F-46E7-9447-5995757C0738}" destId="{9AE68E4D-BBDA-49E2-94C0-FAA8484454FE}" srcOrd="0" destOrd="0" presId="urn:microsoft.com/office/officeart/2008/layout/VerticalCurvedList"/>
    <dgm:cxn modelId="{31ABE7FE-0E9C-4C88-8880-92AE7D21E5EC}" type="presParOf" srcId="{66B8F667-D597-44E2-9349-DB7179022EC1}" destId="{D2FD977B-8753-4C4A-B301-8865E9DEF1E4}" srcOrd="5" destOrd="0" presId="urn:microsoft.com/office/officeart/2008/layout/VerticalCurvedList"/>
    <dgm:cxn modelId="{7ECE0E03-0860-46E3-8A8C-C0DA5C575B01}" type="presParOf" srcId="{66B8F667-D597-44E2-9349-DB7179022EC1}" destId="{F3705E2D-886A-4FE3-819A-22FC1DF5F7FC}" srcOrd="6" destOrd="0" presId="urn:microsoft.com/office/officeart/2008/layout/VerticalCurvedList"/>
    <dgm:cxn modelId="{23F3FE3D-5940-4B76-B324-1B3411A689AF}" type="presParOf" srcId="{F3705E2D-886A-4FE3-819A-22FC1DF5F7FC}" destId="{82B293BC-DAC3-48F7-A6D5-A3C945641122}" srcOrd="0" destOrd="0" presId="urn:microsoft.com/office/officeart/2008/layout/VerticalCurvedList"/>
    <dgm:cxn modelId="{F0E081C7-6D17-45C4-A500-465AF35838AB}" type="presParOf" srcId="{66B8F667-D597-44E2-9349-DB7179022EC1}" destId="{943CD5B4-E905-4E7B-8EF1-C5397686CA95}" srcOrd="7" destOrd="0" presId="urn:microsoft.com/office/officeart/2008/layout/VerticalCurvedList"/>
    <dgm:cxn modelId="{D10001F1-8D72-4AD0-8261-37935DA93694}" type="presParOf" srcId="{66B8F667-D597-44E2-9349-DB7179022EC1}" destId="{FABEC69C-E950-409A-B4B4-2DAB060F832F}" srcOrd="8" destOrd="0" presId="urn:microsoft.com/office/officeart/2008/layout/VerticalCurvedList"/>
    <dgm:cxn modelId="{0A45DD17-E570-4074-86AE-7AE8B8277373}" type="presParOf" srcId="{FABEC69C-E950-409A-B4B4-2DAB060F832F}" destId="{CB2E8D27-5C9D-4F44-9A55-AE304A0804D6}" srcOrd="0" destOrd="0" presId="urn:microsoft.com/office/officeart/2008/layout/VerticalCurvedList"/>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97A780-15EC-4CA6-97CF-B8025DBDB825}"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l-GR"/>
        </a:p>
      </dgm:t>
    </dgm:pt>
    <dgm:pt modelId="{25B48B87-0D79-4EA9-BAC8-AD31CC63DACE}">
      <dgm:prSet phldrT="[Κείμενο]" custT="1"/>
      <dgm:spPr>
        <a:blipFill rotWithShape="0">
          <a:blip xmlns:r="http://schemas.openxmlformats.org/officeDocument/2006/relationships" r:embed="rId1"/>
          <a:tile tx="0" ty="0" sx="100000" sy="100000" flip="none" algn="tl"/>
        </a:blipFill>
      </dgm:spPr>
      <dgm:t>
        <a:bodyPr/>
        <a:lstStyle/>
        <a:p>
          <a:pPr algn="ctr"/>
          <a:r>
            <a:rPr lang="el-GR" sz="2800" b="1" dirty="0" smtClean="0">
              <a:solidFill>
                <a:schemeClr val="bg1"/>
              </a:solidFill>
              <a:effectLst>
                <a:outerShdw blurRad="38100" dist="38100" dir="2700000" algn="tl">
                  <a:srgbClr val="000000">
                    <a:alpha val="43137"/>
                  </a:srgbClr>
                </a:outerShdw>
              </a:effectLst>
            </a:rPr>
            <a:t>Η εκλογική διαδικασία πρέπει να ολοκληρώνεται από 01/09 έως 31/12 κάθε ζυγού έτους</a:t>
          </a:r>
          <a:endParaRPr lang="el-GR" sz="2800" b="1" dirty="0">
            <a:solidFill>
              <a:schemeClr val="bg1"/>
            </a:solidFill>
            <a:effectLst>
              <a:outerShdw blurRad="38100" dist="38100" dir="2700000" algn="tl">
                <a:srgbClr val="000000">
                  <a:alpha val="43137"/>
                </a:srgbClr>
              </a:outerShdw>
            </a:effectLst>
          </a:endParaRPr>
        </a:p>
      </dgm:t>
    </dgm:pt>
    <dgm:pt modelId="{BC5178A1-8598-4FA6-A5A5-00F7180647CD}" type="parTrans" cxnId="{36F6AA8C-2933-4B87-B169-6624E1E38AFB}">
      <dgm:prSet/>
      <dgm:spPr/>
      <dgm:t>
        <a:bodyPr/>
        <a:lstStyle/>
        <a:p>
          <a:endParaRPr lang="el-GR"/>
        </a:p>
      </dgm:t>
    </dgm:pt>
    <dgm:pt modelId="{F4188267-561F-42EB-9BD5-742CBE9BB22D}" type="sibTrans" cxnId="{36F6AA8C-2933-4B87-B169-6624E1E38AFB}">
      <dgm:prSet/>
      <dgm:spPr/>
      <dgm:t>
        <a:bodyPr/>
        <a:lstStyle/>
        <a:p>
          <a:endParaRPr lang="el-GR"/>
        </a:p>
      </dgm:t>
    </dgm:pt>
    <dgm:pt modelId="{055D6EA2-8381-4354-86E2-7C1F014B3A4A}">
      <dgm:prSet phldrT="[Κείμενο]" custT="1"/>
      <dgm:spPr>
        <a:blipFill rotWithShape="0">
          <a:blip xmlns:r="http://schemas.openxmlformats.org/officeDocument/2006/relationships" r:embed="rId1"/>
          <a:tile tx="0" ty="0" sx="100000" sy="100000" flip="none" algn="tl"/>
        </a:blipFill>
      </dgm:spPr>
      <dgm:t>
        <a:bodyPr/>
        <a:lstStyle/>
        <a:p>
          <a:pPr algn="ctr"/>
          <a:r>
            <a:rPr lang="el-GR" sz="2800" b="1" dirty="0" smtClean="0">
              <a:solidFill>
                <a:schemeClr val="bg1"/>
              </a:solidFill>
              <a:effectLst>
                <a:outerShdw blurRad="38100" dist="38100" dir="2700000" algn="tl">
                  <a:srgbClr val="000000">
                    <a:alpha val="43137"/>
                  </a:srgbClr>
                </a:outerShdw>
              </a:effectLst>
            </a:rPr>
            <a:t>Οι διατάξεις του ανωτέρω νόμου εφαρμόζονται και για τους συλλόγους γονέων των μαθητών των ιδιωτικών σχολείων.</a:t>
          </a:r>
          <a:endParaRPr lang="el-GR" sz="2800" b="1" dirty="0">
            <a:solidFill>
              <a:schemeClr val="bg1"/>
            </a:solidFill>
            <a:effectLst>
              <a:outerShdw blurRad="38100" dist="38100" dir="2700000" algn="tl">
                <a:srgbClr val="000000">
                  <a:alpha val="43137"/>
                </a:srgbClr>
              </a:outerShdw>
            </a:effectLst>
          </a:endParaRPr>
        </a:p>
      </dgm:t>
    </dgm:pt>
    <dgm:pt modelId="{63841FD3-2424-4CF2-893D-507C3BBCFEC8}" type="sibTrans" cxnId="{ADA16AA8-21D2-4445-A51F-E5FF7FD8C794}">
      <dgm:prSet/>
      <dgm:spPr/>
      <dgm:t>
        <a:bodyPr/>
        <a:lstStyle/>
        <a:p>
          <a:endParaRPr lang="el-GR"/>
        </a:p>
      </dgm:t>
    </dgm:pt>
    <dgm:pt modelId="{6B651D7D-D0C6-4317-9431-12AEAF7E603F}" type="parTrans" cxnId="{ADA16AA8-21D2-4445-A51F-E5FF7FD8C794}">
      <dgm:prSet/>
      <dgm:spPr/>
      <dgm:t>
        <a:bodyPr/>
        <a:lstStyle/>
        <a:p>
          <a:endParaRPr lang="el-GR"/>
        </a:p>
      </dgm:t>
    </dgm:pt>
    <dgm:pt modelId="{C83145B7-1882-4338-8E3E-4678FCB88DFA}">
      <dgm:prSet phldrT="[Κείμενο]" custT="1"/>
      <dgm:spPr>
        <a:blipFill rotWithShape="0">
          <a:blip xmlns:r="http://schemas.openxmlformats.org/officeDocument/2006/relationships" r:embed="rId1"/>
          <a:tile tx="0" ty="0" sx="100000" sy="100000" flip="none" algn="tl"/>
        </a:blipFill>
      </dgm:spPr>
      <dgm:t>
        <a:bodyPr/>
        <a:lstStyle/>
        <a:p>
          <a:pPr algn="ctr"/>
          <a:r>
            <a:rPr lang="el-GR" sz="2800" b="1" dirty="0" smtClean="0">
              <a:solidFill>
                <a:schemeClr val="bg1"/>
              </a:solidFill>
              <a:effectLst>
                <a:outerShdw blurRad="38100" dist="38100" dir="2700000" algn="tl">
                  <a:srgbClr val="000000">
                    <a:alpha val="43137"/>
                  </a:srgbClr>
                </a:outerShdw>
              </a:effectLst>
            </a:rPr>
            <a:t>Η θητεία του διοικητικού συμβουλίου είναι διετής και λήγει αυτοδικαίως στην περίπτωση που τα τέκνα των μελών δεν φοιτούν πλέον στο σχολείο.</a:t>
          </a:r>
          <a:endParaRPr lang="el-GR" sz="2200" b="1" dirty="0">
            <a:solidFill>
              <a:schemeClr val="bg1"/>
            </a:solidFill>
            <a:effectLst>
              <a:outerShdw blurRad="38100" dist="38100" dir="2700000" algn="tl">
                <a:srgbClr val="000000">
                  <a:alpha val="43137"/>
                </a:srgbClr>
              </a:outerShdw>
            </a:effectLst>
          </a:endParaRPr>
        </a:p>
      </dgm:t>
    </dgm:pt>
    <dgm:pt modelId="{3F609895-ACDB-47A2-9AC8-BAC1A24A9445}" type="parTrans" cxnId="{E831BCDF-8236-46DF-A274-FE6C14788403}">
      <dgm:prSet/>
      <dgm:spPr/>
      <dgm:t>
        <a:bodyPr/>
        <a:lstStyle/>
        <a:p>
          <a:endParaRPr lang="el-GR"/>
        </a:p>
      </dgm:t>
    </dgm:pt>
    <dgm:pt modelId="{9D7719D9-800C-48A9-9673-8F8B2CE91B54}" type="sibTrans" cxnId="{E831BCDF-8236-46DF-A274-FE6C14788403}">
      <dgm:prSet/>
      <dgm:spPr/>
      <dgm:t>
        <a:bodyPr/>
        <a:lstStyle/>
        <a:p>
          <a:endParaRPr lang="el-GR"/>
        </a:p>
      </dgm:t>
    </dgm:pt>
    <dgm:pt modelId="{777A999E-F074-4E39-A3B5-BCBE07E1E168}" type="pres">
      <dgm:prSet presAssocID="{D897A780-15EC-4CA6-97CF-B8025DBDB825}" presName="Name0" presStyleCnt="0">
        <dgm:presLayoutVars>
          <dgm:chMax val="7"/>
          <dgm:chPref val="7"/>
          <dgm:dir/>
        </dgm:presLayoutVars>
      </dgm:prSet>
      <dgm:spPr/>
      <dgm:t>
        <a:bodyPr/>
        <a:lstStyle/>
        <a:p>
          <a:endParaRPr lang="el-GR"/>
        </a:p>
      </dgm:t>
    </dgm:pt>
    <dgm:pt modelId="{66B8F667-D597-44E2-9349-DB7179022EC1}" type="pres">
      <dgm:prSet presAssocID="{D897A780-15EC-4CA6-97CF-B8025DBDB825}" presName="Name1" presStyleCnt="0"/>
      <dgm:spPr/>
    </dgm:pt>
    <dgm:pt modelId="{EAED70B6-380A-401C-9859-5E38D79F7003}" type="pres">
      <dgm:prSet presAssocID="{D897A780-15EC-4CA6-97CF-B8025DBDB825}" presName="cycle" presStyleCnt="0"/>
      <dgm:spPr/>
    </dgm:pt>
    <dgm:pt modelId="{7A394EBF-6D5A-4C69-901D-CF4BAA9648CA}" type="pres">
      <dgm:prSet presAssocID="{D897A780-15EC-4CA6-97CF-B8025DBDB825}" presName="srcNode" presStyleLbl="node1" presStyleIdx="0" presStyleCnt="3"/>
      <dgm:spPr/>
    </dgm:pt>
    <dgm:pt modelId="{0C19DA04-5F09-438E-A19A-4B47F7DB55FC}" type="pres">
      <dgm:prSet presAssocID="{D897A780-15EC-4CA6-97CF-B8025DBDB825}" presName="conn" presStyleLbl="parChTrans1D2" presStyleIdx="0" presStyleCnt="1"/>
      <dgm:spPr/>
      <dgm:t>
        <a:bodyPr/>
        <a:lstStyle/>
        <a:p>
          <a:endParaRPr lang="el-GR"/>
        </a:p>
      </dgm:t>
    </dgm:pt>
    <dgm:pt modelId="{49EABFB1-CA17-4C9E-8D90-49452AE456B8}" type="pres">
      <dgm:prSet presAssocID="{D897A780-15EC-4CA6-97CF-B8025DBDB825}" presName="extraNode" presStyleLbl="node1" presStyleIdx="0" presStyleCnt="3"/>
      <dgm:spPr/>
    </dgm:pt>
    <dgm:pt modelId="{595A6BCE-698F-4E01-A39E-44B9D99739CE}" type="pres">
      <dgm:prSet presAssocID="{D897A780-15EC-4CA6-97CF-B8025DBDB825}" presName="dstNode" presStyleLbl="node1" presStyleIdx="0" presStyleCnt="3"/>
      <dgm:spPr/>
    </dgm:pt>
    <dgm:pt modelId="{A5934C74-B47B-46B0-9D76-B68BA0C31ABA}" type="pres">
      <dgm:prSet presAssocID="{25B48B87-0D79-4EA9-BAC8-AD31CC63DACE}" presName="text_1" presStyleLbl="node1" presStyleIdx="0" presStyleCnt="3">
        <dgm:presLayoutVars>
          <dgm:bulletEnabled val="1"/>
        </dgm:presLayoutVars>
      </dgm:prSet>
      <dgm:spPr/>
      <dgm:t>
        <a:bodyPr/>
        <a:lstStyle/>
        <a:p>
          <a:endParaRPr lang="el-GR"/>
        </a:p>
      </dgm:t>
    </dgm:pt>
    <dgm:pt modelId="{5B7E5872-DFB6-4ED4-BAA7-653B5BDA0DFD}" type="pres">
      <dgm:prSet presAssocID="{25B48B87-0D79-4EA9-BAC8-AD31CC63DACE}" presName="accent_1" presStyleCnt="0"/>
      <dgm:spPr/>
    </dgm:pt>
    <dgm:pt modelId="{E54E29D9-1D71-4846-AAAA-E0DCD7BE0A96}" type="pres">
      <dgm:prSet presAssocID="{25B48B87-0D79-4EA9-BAC8-AD31CC63DACE}" presName="accentRepeatNode" presStyleLbl="solidFgAcc1" presStyleIdx="0" presStyleCnt="3"/>
      <dgm:spPr/>
    </dgm:pt>
    <dgm:pt modelId="{4BFB27F4-A047-42D6-B3C3-432BD003E34C}" type="pres">
      <dgm:prSet presAssocID="{055D6EA2-8381-4354-86E2-7C1F014B3A4A}" presName="text_2" presStyleLbl="node1" presStyleIdx="1" presStyleCnt="3" custScaleY="152614">
        <dgm:presLayoutVars>
          <dgm:bulletEnabled val="1"/>
        </dgm:presLayoutVars>
      </dgm:prSet>
      <dgm:spPr/>
      <dgm:t>
        <a:bodyPr/>
        <a:lstStyle/>
        <a:p>
          <a:endParaRPr lang="el-GR"/>
        </a:p>
      </dgm:t>
    </dgm:pt>
    <dgm:pt modelId="{60A71425-010F-46E7-9447-5995757C0738}" type="pres">
      <dgm:prSet presAssocID="{055D6EA2-8381-4354-86E2-7C1F014B3A4A}" presName="accent_2" presStyleCnt="0"/>
      <dgm:spPr/>
    </dgm:pt>
    <dgm:pt modelId="{9AE68E4D-BBDA-49E2-94C0-FAA8484454FE}" type="pres">
      <dgm:prSet presAssocID="{055D6EA2-8381-4354-86E2-7C1F014B3A4A}" presName="accentRepeatNode" presStyleLbl="solidFgAcc1" presStyleIdx="1" presStyleCnt="3"/>
      <dgm:spPr/>
    </dgm:pt>
    <dgm:pt modelId="{D2FD977B-8753-4C4A-B301-8865E9DEF1E4}" type="pres">
      <dgm:prSet presAssocID="{C83145B7-1882-4338-8E3E-4678FCB88DFA}" presName="text_3" presStyleLbl="node1" presStyleIdx="2" presStyleCnt="3" custScaleY="112891">
        <dgm:presLayoutVars>
          <dgm:bulletEnabled val="1"/>
        </dgm:presLayoutVars>
      </dgm:prSet>
      <dgm:spPr/>
      <dgm:t>
        <a:bodyPr/>
        <a:lstStyle/>
        <a:p>
          <a:endParaRPr lang="el-GR"/>
        </a:p>
      </dgm:t>
    </dgm:pt>
    <dgm:pt modelId="{F3705E2D-886A-4FE3-819A-22FC1DF5F7FC}" type="pres">
      <dgm:prSet presAssocID="{C83145B7-1882-4338-8E3E-4678FCB88DFA}" presName="accent_3" presStyleCnt="0"/>
      <dgm:spPr/>
    </dgm:pt>
    <dgm:pt modelId="{82B293BC-DAC3-48F7-A6D5-A3C945641122}" type="pres">
      <dgm:prSet presAssocID="{C83145B7-1882-4338-8E3E-4678FCB88DFA}" presName="accentRepeatNode" presStyleLbl="solidFgAcc1" presStyleIdx="2" presStyleCnt="3"/>
      <dgm:spPr/>
    </dgm:pt>
  </dgm:ptLst>
  <dgm:cxnLst>
    <dgm:cxn modelId="{FE003D88-DB32-4202-913A-3D9DC79EEC1C}" type="presOf" srcId="{F4188267-561F-42EB-9BD5-742CBE9BB22D}" destId="{0C19DA04-5F09-438E-A19A-4B47F7DB55FC}" srcOrd="0" destOrd="0" presId="urn:microsoft.com/office/officeart/2008/layout/VerticalCurvedList"/>
    <dgm:cxn modelId="{ADA16AA8-21D2-4445-A51F-E5FF7FD8C794}" srcId="{D897A780-15EC-4CA6-97CF-B8025DBDB825}" destId="{055D6EA2-8381-4354-86E2-7C1F014B3A4A}" srcOrd="1" destOrd="0" parTransId="{6B651D7D-D0C6-4317-9431-12AEAF7E603F}" sibTransId="{63841FD3-2424-4CF2-893D-507C3BBCFEC8}"/>
    <dgm:cxn modelId="{09C78244-F37C-4A0F-A501-854224E83A33}" type="presOf" srcId="{25B48B87-0D79-4EA9-BAC8-AD31CC63DACE}" destId="{A5934C74-B47B-46B0-9D76-B68BA0C31ABA}" srcOrd="0" destOrd="0" presId="urn:microsoft.com/office/officeart/2008/layout/VerticalCurvedList"/>
    <dgm:cxn modelId="{513392DC-868A-4A75-9C89-738DD01459D2}" type="presOf" srcId="{D897A780-15EC-4CA6-97CF-B8025DBDB825}" destId="{777A999E-F074-4E39-A3B5-BCBE07E1E168}" srcOrd="0" destOrd="0" presId="urn:microsoft.com/office/officeart/2008/layout/VerticalCurvedList"/>
    <dgm:cxn modelId="{E831BCDF-8236-46DF-A274-FE6C14788403}" srcId="{D897A780-15EC-4CA6-97CF-B8025DBDB825}" destId="{C83145B7-1882-4338-8E3E-4678FCB88DFA}" srcOrd="2" destOrd="0" parTransId="{3F609895-ACDB-47A2-9AC8-BAC1A24A9445}" sibTransId="{9D7719D9-800C-48A9-9673-8F8B2CE91B54}"/>
    <dgm:cxn modelId="{41AB5D38-2CC7-472A-90A7-934815EEFD6C}" type="presOf" srcId="{055D6EA2-8381-4354-86E2-7C1F014B3A4A}" destId="{4BFB27F4-A047-42D6-B3C3-432BD003E34C}" srcOrd="0" destOrd="0" presId="urn:microsoft.com/office/officeart/2008/layout/VerticalCurvedList"/>
    <dgm:cxn modelId="{49A86B0B-06AE-47EE-82F2-5AF08D0BBE4C}" type="presOf" srcId="{C83145B7-1882-4338-8E3E-4678FCB88DFA}" destId="{D2FD977B-8753-4C4A-B301-8865E9DEF1E4}" srcOrd="0" destOrd="0" presId="urn:microsoft.com/office/officeart/2008/layout/VerticalCurvedList"/>
    <dgm:cxn modelId="{36F6AA8C-2933-4B87-B169-6624E1E38AFB}" srcId="{D897A780-15EC-4CA6-97CF-B8025DBDB825}" destId="{25B48B87-0D79-4EA9-BAC8-AD31CC63DACE}" srcOrd="0" destOrd="0" parTransId="{BC5178A1-8598-4FA6-A5A5-00F7180647CD}" sibTransId="{F4188267-561F-42EB-9BD5-742CBE9BB22D}"/>
    <dgm:cxn modelId="{31609CE5-C35F-47B0-B3CE-E4952AE5621E}" type="presParOf" srcId="{777A999E-F074-4E39-A3B5-BCBE07E1E168}" destId="{66B8F667-D597-44E2-9349-DB7179022EC1}" srcOrd="0" destOrd="0" presId="urn:microsoft.com/office/officeart/2008/layout/VerticalCurvedList"/>
    <dgm:cxn modelId="{96637E50-0516-4FD6-8B2A-C67A2B603078}" type="presParOf" srcId="{66B8F667-D597-44E2-9349-DB7179022EC1}" destId="{EAED70B6-380A-401C-9859-5E38D79F7003}" srcOrd="0" destOrd="0" presId="urn:microsoft.com/office/officeart/2008/layout/VerticalCurvedList"/>
    <dgm:cxn modelId="{8129ACFF-3477-4EB5-9DAE-4D777A0DE982}" type="presParOf" srcId="{EAED70B6-380A-401C-9859-5E38D79F7003}" destId="{7A394EBF-6D5A-4C69-901D-CF4BAA9648CA}" srcOrd="0" destOrd="0" presId="urn:microsoft.com/office/officeart/2008/layout/VerticalCurvedList"/>
    <dgm:cxn modelId="{A2738D12-DC1B-40C1-8D01-44DF1AFD8352}" type="presParOf" srcId="{EAED70B6-380A-401C-9859-5E38D79F7003}" destId="{0C19DA04-5F09-438E-A19A-4B47F7DB55FC}" srcOrd="1" destOrd="0" presId="urn:microsoft.com/office/officeart/2008/layout/VerticalCurvedList"/>
    <dgm:cxn modelId="{B0C4BE18-8AC7-4F56-AEAB-232EA7E800BD}" type="presParOf" srcId="{EAED70B6-380A-401C-9859-5E38D79F7003}" destId="{49EABFB1-CA17-4C9E-8D90-49452AE456B8}" srcOrd="2" destOrd="0" presId="urn:microsoft.com/office/officeart/2008/layout/VerticalCurvedList"/>
    <dgm:cxn modelId="{2D10FE6A-DBB3-448B-A63C-F98D7079A3AB}" type="presParOf" srcId="{EAED70B6-380A-401C-9859-5E38D79F7003}" destId="{595A6BCE-698F-4E01-A39E-44B9D99739CE}" srcOrd="3" destOrd="0" presId="urn:microsoft.com/office/officeart/2008/layout/VerticalCurvedList"/>
    <dgm:cxn modelId="{5E2B199D-E9A1-4C5A-AAF6-FB3BC7588039}" type="presParOf" srcId="{66B8F667-D597-44E2-9349-DB7179022EC1}" destId="{A5934C74-B47B-46B0-9D76-B68BA0C31ABA}" srcOrd="1" destOrd="0" presId="urn:microsoft.com/office/officeart/2008/layout/VerticalCurvedList"/>
    <dgm:cxn modelId="{470E241F-D34E-4F9A-9103-3317CD858728}" type="presParOf" srcId="{66B8F667-D597-44E2-9349-DB7179022EC1}" destId="{5B7E5872-DFB6-4ED4-BAA7-653B5BDA0DFD}" srcOrd="2" destOrd="0" presId="urn:microsoft.com/office/officeart/2008/layout/VerticalCurvedList"/>
    <dgm:cxn modelId="{24E8C9AC-07C1-4D17-8D2A-A1C2288D009F}" type="presParOf" srcId="{5B7E5872-DFB6-4ED4-BAA7-653B5BDA0DFD}" destId="{E54E29D9-1D71-4846-AAAA-E0DCD7BE0A96}" srcOrd="0" destOrd="0" presId="urn:microsoft.com/office/officeart/2008/layout/VerticalCurvedList"/>
    <dgm:cxn modelId="{C0657471-ED72-49A1-8B5E-6837DE83FD58}" type="presParOf" srcId="{66B8F667-D597-44E2-9349-DB7179022EC1}" destId="{4BFB27F4-A047-42D6-B3C3-432BD003E34C}" srcOrd="3" destOrd="0" presId="urn:microsoft.com/office/officeart/2008/layout/VerticalCurvedList"/>
    <dgm:cxn modelId="{83655AC4-C970-4048-BD8F-A710F14F2927}" type="presParOf" srcId="{66B8F667-D597-44E2-9349-DB7179022EC1}" destId="{60A71425-010F-46E7-9447-5995757C0738}" srcOrd="4" destOrd="0" presId="urn:microsoft.com/office/officeart/2008/layout/VerticalCurvedList"/>
    <dgm:cxn modelId="{DEDFB359-2EA4-4D26-8150-F48FFCFBF262}" type="presParOf" srcId="{60A71425-010F-46E7-9447-5995757C0738}" destId="{9AE68E4D-BBDA-49E2-94C0-FAA8484454FE}" srcOrd="0" destOrd="0" presId="urn:microsoft.com/office/officeart/2008/layout/VerticalCurvedList"/>
    <dgm:cxn modelId="{EC5A41B6-0F3F-4BF2-9DC6-115D14A5C6FA}" type="presParOf" srcId="{66B8F667-D597-44E2-9349-DB7179022EC1}" destId="{D2FD977B-8753-4C4A-B301-8865E9DEF1E4}" srcOrd="5" destOrd="0" presId="urn:microsoft.com/office/officeart/2008/layout/VerticalCurvedList"/>
    <dgm:cxn modelId="{0ED8C27D-9A3B-4A6E-9CD7-68C4C624E039}" type="presParOf" srcId="{66B8F667-D597-44E2-9349-DB7179022EC1}" destId="{F3705E2D-886A-4FE3-819A-22FC1DF5F7FC}" srcOrd="6" destOrd="0" presId="urn:microsoft.com/office/officeart/2008/layout/VerticalCurvedList"/>
    <dgm:cxn modelId="{C384C185-A008-478E-AEFB-066CAE02096A}" type="presParOf" srcId="{F3705E2D-886A-4FE3-819A-22FC1DF5F7FC}" destId="{82B293BC-DAC3-48F7-A6D5-A3C945641122}" srcOrd="0" destOrd="0" presId="urn:microsoft.com/office/officeart/2008/layout/VerticalCurvedList"/>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97A780-15EC-4CA6-97CF-B8025DBDB825}"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l-GR"/>
        </a:p>
      </dgm:t>
    </dgm:pt>
    <dgm:pt modelId="{F87F7468-CC0F-4ABA-8C4E-8094F9B4F1A0}">
      <dgm:prSet phldrT="[Κείμενο]"/>
      <dgm:spPr>
        <a:blipFill rotWithShape="0">
          <a:blip xmlns:r="http://schemas.openxmlformats.org/officeDocument/2006/relationships" r:embed="rId1"/>
          <a:tile tx="0" ty="0" sx="100000" sy="100000" flip="none" algn="tl"/>
        </a:blipFill>
      </dgm:spPr>
      <dgm:t>
        <a:bodyPr/>
        <a:lstStyle/>
        <a:p>
          <a:pPr algn="ctr"/>
          <a:r>
            <a:rPr lang="el-GR" b="1" dirty="0" smtClean="0">
              <a:solidFill>
                <a:schemeClr val="bg1"/>
              </a:solidFill>
              <a:effectLst>
                <a:outerShdw blurRad="38100" dist="38100" dir="2700000" algn="tl">
                  <a:srgbClr val="000000">
                    <a:alpha val="43137"/>
                  </a:srgbClr>
                </a:outerShdw>
              </a:effectLst>
            </a:rPr>
            <a:t>Ο/Η διευθυντής/</a:t>
          </a:r>
          <a:r>
            <a:rPr lang="el-GR" b="1" dirty="0" err="1" smtClean="0">
              <a:solidFill>
                <a:schemeClr val="bg1"/>
              </a:solidFill>
              <a:effectLst>
                <a:outerShdw blurRad="38100" dist="38100" dir="2700000" algn="tl">
                  <a:srgbClr val="000000">
                    <a:alpha val="43137"/>
                  </a:srgbClr>
                </a:outerShdw>
              </a:effectLst>
            </a:rPr>
            <a:t>ντρια</a:t>
          </a:r>
          <a:r>
            <a:rPr lang="el-GR" b="1" dirty="0" smtClean="0">
              <a:solidFill>
                <a:schemeClr val="bg1"/>
              </a:solidFill>
              <a:effectLst>
                <a:outerShdw blurRad="38100" dist="38100" dir="2700000" algn="tl">
                  <a:srgbClr val="000000">
                    <a:alpha val="43137"/>
                  </a:srgbClr>
                </a:outerShdw>
              </a:effectLst>
            </a:rPr>
            <a:t> του σχολείου, όπου δεν έχει ιδρυθεί ΣΓΚ, έχει εκ του νόμου υποχρέωση να συγκαλέσει γενική συνέλευση. </a:t>
          </a:r>
          <a:endParaRPr lang="el-GR" b="1" dirty="0">
            <a:solidFill>
              <a:schemeClr val="bg1"/>
            </a:solidFill>
            <a:effectLst>
              <a:outerShdw blurRad="38100" dist="38100" dir="2700000" algn="tl">
                <a:srgbClr val="000000">
                  <a:alpha val="43137"/>
                </a:srgbClr>
              </a:outerShdw>
            </a:effectLst>
          </a:endParaRPr>
        </a:p>
      </dgm:t>
    </dgm:pt>
    <dgm:pt modelId="{DC09D1A8-C36B-4496-AEFE-A233514C461A}" type="parTrans" cxnId="{2405A79A-FE9B-4EF5-8A95-57344C91FD0F}">
      <dgm:prSet/>
      <dgm:spPr/>
      <dgm:t>
        <a:bodyPr/>
        <a:lstStyle/>
        <a:p>
          <a:endParaRPr lang="el-GR"/>
        </a:p>
      </dgm:t>
    </dgm:pt>
    <dgm:pt modelId="{25271758-7122-4A10-A098-52B56B3B9EE2}" type="sibTrans" cxnId="{2405A79A-FE9B-4EF5-8A95-57344C91FD0F}">
      <dgm:prSet/>
      <dgm:spPr/>
      <dgm:t>
        <a:bodyPr/>
        <a:lstStyle/>
        <a:p>
          <a:endParaRPr lang="el-GR"/>
        </a:p>
      </dgm:t>
    </dgm:pt>
    <dgm:pt modelId="{24DA7AE7-9306-477A-8D63-2E5A6F8FC5BC}">
      <dgm:prSet phldrT="[Κείμενο]"/>
      <dgm:spPr>
        <a:blipFill rotWithShape="0">
          <a:blip xmlns:r="http://schemas.openxmlformats.org/officeDocument/2006/relationships" r:embed="rId1"/>
          <a:tile tx="0" ty="0" sx="100000" sy="100000" flip="none" algn="tl"/>
        </a:blipFill>
      </dgm:spPr>
      <dgm:t>
        <a:bodyPr/>
        <a:lstStyle/>
        <a:p>
          <a:r>
            <a:rPr lang="el-GR" b="1" dirty="0" smtClean="0">
              <a:solidFill>
                <a:schemeClr val="bg1"/>
              </a:solidFill>
              <a:effectLst>
                <a:outerShdw blurRad="38100" dist="38100" dir="2700000" algn="tl">
                  <a:srgbClr val="000000">
                    <a:alpha val="43137"/>
                  </a:srgbClr>
                </a:outerShdw>
              </a:effectLst>
            </a:rPr>
            <a:t>Η εποπτεία και ο έλεγχος των ΣΓΚ αποτελεί αρμοδιότητα της νομαρχιακής αυτοδιοίκησης (ΠΔ 161/2000 </a:t>
          </a:r>
          <a:r>
            <a:rPr lang="el-GR" b="1" dirty="0" err="1" smtClean="0">
              <a:solidFill>
                <a:schemeClr val="bg1"/>
              </a:solidFill>
              <a:effectLst>
                <a:outerShdw blurRad="38100" dist="38100" dir="2700000" algn="tl">
                  <a:srgbClr val="000000">
                    <a:alpha val="43137"/>
                  </a:srgbClr>
                </a:outerShdw>
              </a:effectLst>
            </a:rPr>
            <a:t>αρθ</a:t>
          </a:r>
          <a:r>
            <a:rPr lang="el-GR" b="1" dirty="0" smtClean="0">
              <a:solidFill>
                <a:schemeClr val="bg1"/>
              </a:solidFill>
              <a:effectLst>
                <a:outerShdw blurRad="38100" dist="38100" dir="2700000" algn="tl">
                  <a:srgbClr val="000000">
                    <a:alpha val="43137"/>
                  </a:srgbClr>
                </a:outerShdw>
              </a:effectLst>
            </a:rPr>
            <a:t>. 1 περ 11) </a:t>
          </a:r>
          <a:endParaRPr lang="el-GR" b="1" dirty="0">
            <a:solidFill>
              <a:schemeClr val="bg1"/>
            </a:solidFill>
            <a:effectLst>
              <a:outerShdw blurRad="38100" dist="38100" dir="2700000" algn="tl">
                <a:srgbClr val="000000">
                  <a:alpha val="43137"/>
                </a:srgbClr>
              </a:outerShdw>
            </a:effectLst>
          </a:endParaRPr>
        </a:p>
      </dgm:t>
    </dgm:pt>
    <dgm:pt modelId="{D30A5FFD-2BE4-4EDB-ADF0-E95EBC742356}" type="parTrans" cxnId="{6B715E95-801C-4E15-8F4D-36F80E89F6A7}">
      <dgm:prSet/>
      <dgm:spPr/>
      <dgm:t>
        <a:bodyPr/>
        <a:lstStyle/>
        <a:p>
          <a:endParaRPr lang="el-GR"/>
        </a:p>
      </dgm:t>
    </dgm:pt>
    <dgm:pt modelId="{6628C509-F956-4117-913E-272BD712D941}" type="sibTrans" cxnId="{6B715E95-801C-4E15-8F4D-36F80E89F6A7}">
      <dgm:prSet/>
      <dgm:spPr/>
      <dgm:t>
        <a:bodyPr/>
        <a:lstStyle/>
        <a:p>
          <a:endParaRPr lang="el-GR"/>
        </a:p>
      </dgm:t>
    </dgm:pt>
    <dgm:pt modelId="{12E288D6-C42C-412C-9369-95B584A76842}">
      <dgm:prSet phldrT="[Κείμενο]"/>
      <dgm:spPr>
        <a:blipFill rotWithShape="0">
          <a:blip xmlns:r="http://schemas.openxmlformats.org/officeDocument/2006/relationships" r:embed="rId1"/>
          <a:tile tx="0" ty="0" sx="100000" sy="100000" flip="none" algn="tl"/>
        </a:blipFill>
      </dgm:spPr>
      <dgm:t>
        <a:bodyPr/>
        <a:lstStyle/>
        <a:p>
          <a:r>
            <a:rPr lang="el-GR" b="1" dirty="0" smtClean="0">
              <a:solidFill>
                <a:schemeClr val="bg1"/>
              </a:solidFill>
              <a:effectLst>
                <a:outerShdw blurRad="38100" dist="38100" dir="2700000" algn="tl">
                  <a:srgbClr val="000000">
                    <a:alpha val="43137"/>
                  </a:srgbClr>
                </a:outerShdw>
              </a:effectLst>
            </a:rPr>
            <a:t>Η εποπτεία από 01/01/2011 αποτελεί αρμοδιότητα των Δήμων (άρθρο 94 παρ. 4 περ. 19 Ν3852/2010)</a:t>
          </a:r>
          <a:endParaRPr lang="el-GR" b="1" dirty="0">
            <a:solidFill>
              <a:schemeClr val="bg1"/>
            </a:solidFill>
            <a:effectLst>
              <a:outerShdw blurRad="38100" dist="38100" dir="2700000" algn="tl">
                <a:srgbClr val="000000">
                  <a:alpha val="43137"/>
                </a:srgbClr>
              </a:outerShdw>
            </a:effectLst>
          </a:endParaRPr>
        </a:p>
      </dgm:t>
    </dgm:pt>
    <dgm:pt modelId="{3BA69061-2406-420F-96A0-E58B4C8CFBB3}" type="parTrans" cxnId="{98F3D4F7-F1FB-433B-8875-D2A9EAD83588}">
      <dgm:prSet/>
      <dgm:spPr/>
      <dgm:t>
        <a:bodyPr/>
        <a:lstStyle/>
        <a:p>
          <a:endParaRPr lang="el-GR"/>
        </a:p>
      </dgm:t>
    </dgm:pt>
    <dgm:pt modelId="{EF729D7A-410E-4ECE-B78F-BCC95537601E}" type="sibTrans" cxnId="{98F3D4F7-F1FB-433B-8875-D2A9EAD83588}">
      <dgm:prSet/>
      <dgm:spPr/>
      <dgm:t>
        <a:bodyPr/>
        <a:lstStyle/>
        <a:p>
          <a:endParaRPr lang="el-GR"/>
        </a:p>
      </dgm:t>
    </dgm:pt>
    <dgm:pt modelId="{777A999E-F074-4E39-A3B5-BCBE07E1E168}" type="pres">
      <dgm:prSet presAssocID="{D897A780-15EC-4CA6-97CF-B8025DBDB825}" presName="Name0" presStyleCnt="0">
        <dgm:presLayoutVars>
          <dgm:chMax val="7"/>
          <dgm:chPref val="7"/>
          <dgm:dir/>
        </dgm:presLayoutVars>
      </dgm:prSet>
      <dgm:spPr/>
      <dgm:t>
        <a:bodyPr/>
        <a:lstStyle/>
        <a:p>
          <a:endParaRPr lang="el-GR"/>
        </a:p>
      </dgm:t>
    </dgm:pt>
    <dgm:pt modelId="{66B8F667-D597-44E2-9349-DB7179022EC1}" type="pres">
      <dgm:prSet presAssocID="{D897A780-15EC-4CA6-97CF-B8025DBDB825}" presName="Name1" presStyleCnt="0"/>
      <dgm:spPr/>
    </dgm:pt>
    <dgm:pt modelId="{EAED70B6-380A-401C-9859-5E38D79F7003}" type="pres">
      <dgm:prSet presAssocID="{D897A780-15EC-4CA6-97CF-B8025DBDB825}" presName="cycle" presStyleCnt="0"/>
      <dgm:spPr/>
    </dgm:pt>
    <dgm:pt modelId="{7A394EBF-6D5A-4C69-901D-CF4BAA9648CA}" type="pres">
      <dgm:prSet presAssocID="{D897A780-15EC-4CA6-97CF-B8025DBDB825}" presName="srcNode" presStyleLbl="node1" presStyleIdx="0" presStyleCnt="3"/>
      <dgm:spPr/>
    </dgm:pt>
    <dgm:pt modelId="{0C19DA04-5F09-438E-A19A-4B47F7DB55FC}" type="pres">
      <dgm:prSet presAssocID="{D897A780-15EC-4CA6-97CF-B8025DBDB825}" presName="conn" presStyleLbl="parChTrans1D2" presStyleIdx="0" presStyleCnt="1"/>
      <dgm:spPr/>
      <dgm:t>
        <a:bodyPr/>
        <a:lstStyle/>
        <a:p>
          <a:endParaRPr lang="el-GR"/>
        </a:p>
      </dgm:t>
    </dgm:pt>
    <dgm:pt modelId="{49EABFB1-CA17-4C9E-8D90-49452AE456B8}" type="pres">
      <dgm:prSet presAssocID="{D897A780-15EC-4CA6-97CF-B8025DBDB825}" presName="extraNode" presStyleLbl="node1" presStyleIdx="0" presStyleCnt="3"/>
      <dgm:spPr/>
    </dgm:pt>
    <dgm:pt modelId="{595A6BCE-698F-4E01-A39E-44B9D99739CE}" type="pres">
      <dgm:prSet presAssocID="{D897A780-15EC-4CA6-97CF-B8025DBDB825}" presName="dstNode" presStyleLbl="node1" presStyleIdx="0" presStyleCnt="3"/>
      <dgm:spPr/>
    </dgm:pt>
    <dgm:pt modelId="{514D0CC1-648B-4B06-B4ED-F723C429B6DC}" type="pres">
      <dgm:prSet presAssocID="{F87F7468-CC0F-4ABA-8C4E-8094F9B4F1A0}" presName="text_1" presStyleLbl="node1" presStyleIdx="0" presStyleCnt="3">
        <dgm:presLayoutVars>
          <dgm:bulletEnabled val="1"/>
        </dgm:presLayoutVars>
      </dgm:prSet>
      <dgm:spPr/>
      <dgm:t>
        <a:bodyPr/>
        <a:lstStyle/>
        <a:p>
          <a:endParaRPr lang="el-GR"/>
        </a:p>
      </dgm:t>
    </dgm:pt>
    <dgm:pt modelId="{25673E23-BAAA-4ED8-85FF-4806F869F930}" type="pres">
      <dgm:prSet presAssocID="{F87F7468-CC0F-4ABA-8C4E-8094F9B4F1A0}" presName="accent_1" presStyleCnt="0"/>
      <dgm:spPr/>
    </dgm:pt>
    <dgm:pt modelId="{2EB9EFA5-D4DB-4BD5-9263-62310812C2C2}" type="pres">
      <dgm:prSet presAssocID="{F87F7468-CC0F-4ABA-8C4E-8094F9B4F1A0}" presName="accentRepeatNode" presStyleLbl="solidFgAcc1" presStyleIdx="0" presStyleCnt="3"/>
      <dgm:spPr/>
    </dgm:pt>
    <dgm:pt modelId="{71F14538-8CD7-49DB-BD6D-6ACD5B1B20E8}" type="pres">
      <dgm:prSet presAssocID="{24DA7AE7-9306-477A-8D63-2E5A6F8FC5BC}" presName="text_2" presStyleLbl="node1" presStyleIdx="1" presStyleCnt="3">
        <dgm:presLayoutVars>
          <dgm:bulletEnabled val="1"/>
        </dgm:presLayoutVars>
      </dgm:prSet>
      <dgm:spPr/>
      <dgm:t>
        <a:bodyPr/>
        <a:lstStyle/>
        <a:p>
          <a:endParaRPr lang="el-GR"/>
        </a:p>
      </dgm:t>
    </dgm:pt>
    <dgm:pt modelId="{CAC6BC9D-36CD-456B-8C38-D5CF53965A3E}" type="pres">
      <dgm:prSet presAssocID="{24DA7AE7-9306-477A-8D63-2E5A6F8FC5BC}" presName="accent_2" presStyleCnt="0"/>
      <dgm:spPr/>
    </dgm:pt>
    <dgm:pt modelId="{8CE13948-0C5F-4C3F-AE3C-4DB7873F344E}" type="pres">
      <dgm:prSet presAssocID="{24DA7AE7-9306-477A-8D63-2E5A6F8FC5BC}" presName="accentRepeatNode" presStyleLbl="solidFgAcc1" presStyleIdx="1" presStyleCnt="3"/>
      <dgm:spPr/>
    </dgm:pt>
    <dgm:pt modelId="{122AD402-5F4F-4D26-9C40-918899A721FD}" type="pres">
      <dgm:prSet presAssocID="{12E288D6-C42C-412C-9369-95B584A76842}" presName="text_3" presStyleLbl="node1" presStyleIdx="2" presStyleCnt="3">
        <dgm:presLayoutVars>
          <dgm:bulletEnabled val="1"/>
        </dgm:presLayoutVars>
      </dgm:prSet>
      <dgm:spPr/>
      <dgm:t>
        <a:bodyPr/>
        <a:lstStyle/>
        <a:p>
          <a:endParaRPr lang="el-GR"/>
        </a:p>
      </dgm:t>
    </dgm:pt>
    <dgm:pt modelId="{7181FE5F-D518-4426-B6B8-7B3804DC0C50}" type="pres">
      <dgm:prSet presAssocID="{12E288D6-C42C-412C-9369-95B584A76842}" presName="accent_3" presStyleCnt="0"/>
      <dgm:spPr/>
    </dgm:pt>
    <dgm:pt modelId="{E7B93997-EA0E-4BAD-8D48-5AE4B33669E3}" type="pres">
      <dgm:prSet presAssocID="{12E288D6-C42C-412C-9369-95B584A76842}" presName="accentRepeatNode" presStyleLbl="solidFgAcc1" presStyleIdx="2" presStyleCnt="3"/>
      <dgm:spPr/>
    </dgm:pt>
  </dgm:ptLst>
  <dgm:cxnLst>
    <dgm:cxn modelId="{B0812084-0040-4B79-830A-76E6A9D4C1E4}" type="presOf" srcId="{25271758-7122-4A10-A098-52B56B3B9EE2}" destId="{0C19DA04-5F09-438E-A19A-4B47F7DB55FC}" srcOrd="0" destOrd="0" presId="urn:microsoft.com/office/officeart/2008/layout/VerticalCurvedList"/>
    <dgm:cxn modelId="{397A0DD1-4E1F-45B6-8656-00BF5FB716A5}" type="presOf" srcId="{F87F7468-CC0F-4ABA-8C4E-8094F9B4F1A0}" destId="{514D0CC1-648B-4B06-B4ED-F723C429B6DC}" srcOrd="0" destOrd="0" presId="urn:microsoft.com/office/officeart/2008/layout/VerticalCurvedList"/>
    <dgm:cxn modelId="{6B715E95-801C-4E15-8F4D-36F80E89F6A7}" srcId="{D897A780-15EC-4CA6-97CF-B8025DBDB825}" destId="{24DA7AE7-9306-477A-8D63-2E5A6F8FC5BC}" srcOrd="1" destOrd="0" parTransId="{D30A5FFD-2BE4-4EDB-ADF0-E95EBC742356}" sibTransId="{6628C509-F956-4117-913E-272BD712D941}"/>
    <dgm:cxn modelId="{2405A79A-FE9B-4EF5-8A95-57344C91FD0F}" srcId="{D897A780-15EC-4CA6-97CF-B8025DBDB825}" destId="{F87F7468-CC0F-4ABA-8C4E-8094F9B4F1A0}" srcOrd="0" destOrd="0" parTransId="{DC09D1A8-C36B-4496-AEFE-A233514C461A}" sibTransId="{25271758-7122-4A10-A098-52B56B3B9EE2}"/>
    <dgm:cxn modelId="{1C7283D2-A44F-4065-8AB5-705838064C81}" type="presOf" srcId="{D897A780-15EC-4CA6-97CF-B8025DBDB825}" destId="{777A999E-F074-4E39-A3B5-BCBE07E1E168}" srcOrd="0" destOrd="0" presId="urn:microsoft.com/office/officeart/2008/layout/VerticalCurvedList"/>
    <dgm:cxn modelId="{69C2D45D-B9E5-4DE8-8729-FD3D21CE5F19}" type="presOf" srcId="{24DA7AE7-9306-477A-8D63-2E5A6F8FC5BC}" destId="{71F14538-8CD7-49DB-BD6D-6ACD5B1B20E8}" srcOrd="0" destOrd="0" presId="urn:microsoft.com/office/officeart/2008/layout/VerticalCurvedList"/>
    <dgm:cxn modelId="{98F3D4F7-F1FB-433B-8875-D2A9EAD83588}" srcId="{D897A780-15EC-4CA6-97CF-B8025DBDB825}" destId="{12E288D6-C42C-412C-9369-95B584A76842}" srcOrd="2" destOrd="0" parTransId="{3BA69061-2406-420F-96A0-E58B4C8CFBB3}" sibTransId="{EF729D7A-410E-4ECE-B78F-BCC95537601E}"/>
    <dgm:cxn modelId="{C1A5A843-0D12-4AD2-9C5E-7607E7F32719}" type="presOf" srcId="{12E288D6-C42C-412C-9369-95B584A76842}" destId="{122AD402-5F4F-4D26-9C40-918899A721FD}" srcOrd="0" destOrd="0" presId="urn:microsoft.com/office/officeart/2008/layout/VerticalCurvedList"/>
    <dgm:cxn modelId="{3932F731-1F9E-441C-A7FF-D999159FF656}" type="presParOf" srcId="{777A999E-F074-4E39-A3B5-BCBE07E1E168}" destId="{66B8F667-D597-44E2-9349-DB7179022EC1}" srcOrd="0" destOrd="0" presId="urn:microsoft.com/office/officeart/2008/layout/VerticalCurvedList"/>
    <dgm:cxn modelId="{6EB93A5C-7392-45C9-A12E-4AB93553E119}" type="presParOf" srcId="{66B8F667-D597-44E2-9349-DB7179022EC1}" destId="{EAED70B6-380A-401C-9859-5E38D79F7003}" srcOrd="0" destOrd="0" presId="urn:microsoft.com/office/officeart/2008/layout/VerticalCurvedList"/>
    <dgm:cxn modelId="{068AD4FE-1FD3-44CE-B9F8-8A5C55561BCC}" type="presParOf" srcId="{EAED70B6-380A-401C-9859-5E38D79F7003}" destId="{7A394EBF-6D5A-4C69-901D-CF4BAA9648CA}" srcOrd="0" destOrd="0" presId="urn:microsoft.com/office/officeart/2008/layout/VerticalCurvedList"/>
    <dgm:cxn modelId="{EC70E416-0E31-40C2-BDCD-EE9DD629AA0A}" type="presParOf" srcId="{EAED70B6-380A-401C-9859-5E38D79F7003}" destId="{0C19DA04-5F09-438E-A19A-4B47F7DB55FC}" srcOrd="1" destOrd="0" presId="urn:microsoft.com/office/officeart/2008/layout/VerticalCurvedList"/>
    <dgm:cxn modelId="{3E7CCB90-370A-4604-80D2-2BB1F856D216}" type="presParOf" srcId="{EAED70B6-380A-401C-9859-5E38D79F7003}" destId="{49EABFB1-CA17-4C9E-8D90-49452AE456B8}" srcOrd="2" destOrd="0" presId="urn:microsoft.com/office/officeart/2008/layout/VerticalCurvedList"/>
    <dgm:cxn modelId="{098286B6-6019-40D8-A47A-4448F9320C85}" type="presParOf" srcId="{EAED70B6-380A-401C-9859-5E38D79F7003}" destId="{595A6BCE-698F-4E01-A39E-44B9D99739CE}" srcOrd="3" destOrd="0" presId="urn:microsoft.com/office/officeart/2008/layout/VerticalCurvedList"/>
    <dgm:cxn modelId="{5C3C500E-7D25-4AFD-9C19-4327A043AF9C}" type="presParOf" srcId="{66B8F667-D597-44E2-9349-DB7179022EC1}" destId="{514D0CC1-648B-4B06-B4ED-F723C429B6DC}" srcOrd="1" destOrd="0" presId="urn:microsoft.com/office/officeart/2008/layout/VerticalCurvedList"/>
    <dgm:cxn modelId="{08E12D3C-7249-4934-A20B-44DE2D6AFA25}" type="presParOf" srcId="{66B8F667-D597-44E2-9349-DB7179022EC1}" destId="{25673E23-BAAA-4ED8-85FF-4806F869F930}" srcOrd="2" destOrd="0" presId="urn:microsoft.com/office/officeart/2008/layout/VerticalCurvedList"/>
    <dgm:cxn modelId="{A7F39FE4-4716-49DF-88E9-2864E124342E}" type="presParOf" srcId="{25673E23-BAAA-4ED8-85FF-4806F869F930}" destId="{2EB9EFA5-D4DB-4BD5-9263-62310812C2C2}" srcOrd="0" destOrd="0" presId="urn:microsoft.com/office/officeart/2008/layout/VerticalCurvedList"/>
    <dgm:cxn modelId="{1D0A435D-81C6-4C5C-B17C-65C7025157D3}" type="presParOf" srcId="{66B8F667-D597-44E2-9349-DB7179022EC1}" destId="{71F14538-8CD7-49DB-BD6D-6ACD5B1B20E8}" srcOrd="3" destOrd="0" presId="urn:microsoft.com/office/officeart/2008/layout/VerticalCurvedList"/>
    <dgm:cxn modelId="{A20C3FF8-6AAE-4C0F-ACB3-523632F248C5}" type="presParOf" srcId="{66B8F667-D597-44E2-9349-DB7179022EC1}" destId="{CAC6BC9D-36CD-456B-8C38-D5CF53965A3E}" srcOrd="4" destOrd="0" presId="urn:microsoft.com/office/officeart/2008/layout/VerticalCurvedList"/>
    <dgm:cxn modelId="{68F1359A-5B4F-4137-A08B-75F1D59AE67E}" type="presParOf" srcId="{CAC6BC9D-36CD-456B-8C38-D5CF53965A3E}" destId="{8CE13948-0C5F-4C3F-AE3C-4DB7873F344E}" srcOrd="0" destOrd="0" presId="urn:microsoft.com/office/officeart/2008/layout/VerticalCurvedList"/>
    <dgm:cxn modelId="{F453B8F6-15BF-48D1-99B7-1B0460C03FAF}" type="presParOf" srcId="{66B8F667-D597-44E2-9349-DB7179022EC1}" destId="{122AD402-5F4F-4D26-9C40-918899A721FD}" srcOrd="5" destOrd="0" presId="urn:microsoft.com/office/officeart/2008/layout/VerticalCurvedList"/>
    <dgm:cxn modelId="{7130C20D-727F-4C3D-B696-A38EE3A5B1CF}" type="presParOf" srcId="{66B8F667-D597-44E2-9349-DB7179022EC1}" destId="{7181FE5F-D518-4426-B6B8-7B3804DC0C50}" srcOrd="6" destOrd="0" presId="urn:microsoft.com/office/officeart/2008/layout/VerticalCurvedList"/>
    <dgm:cxn modelId="{9A96BDC3-FBB2-40E5-8FCE-C44185847646}" type="presParOf" srcId="{7181FE5F-D518-4426-B6B8-7B3804DC0C50}" destId="{E7B93997-EA0E-4BAD-8D48-5AE4B33669E3}" srcOrd="0" destOrd="0" presId="urn:microsoft.com/office/officeart/2008/layout/VerticalCurvedList"/>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1F6007D-49E6-44CD-B1DB-076DA53EADE7}" type="doc">
      <dgm:prSet loTypeId="urn:microsoft.com/office/officeart/2005/8/layout/hProcess9" loCatId="process" qsTypeId="urn:microsoft.com/office/officeart/2005/8/quickstyle/simple1" qsCatId="simple" csTypeId="urn:microsoft.com/office/officeart/2005/8/colors/accent1_2" csCatId="accent1" phldr="1"/>
      <dgm:spPr/>
    </dgm:pt>
    <dgm:pt modelId="{023AFDB6-D436-4D7A-BA30-A5C158FFEDBA}">
      <dgm:prSet phldrT="[Κείμενο]"/>
      <dgm:spPr/>
      <dgm:t>
        <a:bodyPr/>
        <a:lstStyle/>
        <a:p>
          <a:r>
            <a:rPr lang="el-GR" b="1" dirty="0" smtClean="0">
              <a:effectLst>
                <a:outerShdw blurRad="38100" dist="38100" dir="2700000" algn="tl">
                  <a:srgbClr val="000000">
                    <a:alpha val="43137"/>
                  </a:srgbClr>
                </a:outerShdw>
              </a:effectLst>
            </a:rPr>
            <a:t>Ενώσεις Γονέων </a:t>
          </a:r>
          <a:endParaRPr lang="el-GR" b="1" dirty="0">
            <a:effectLst>
              <a:outerShdw blurRad="38100" dist="38100" dir="2700000" algn="tl">
                <a:srgbClr val="000000">
                  <a:alpha val="43137"/>
                </a:srgbClr>
              </a:outerShdw>
            </a:effectLst>
          </a:endParaRPr>
        </a:p>
      </dgm:t>
    </dgm:pt>
    <dgm:pt modelId="{5963B805-AF69-4F85-B7B9-A76C31A66076}" type="parTrans" cxnId="{435CB91E-43F7-437D-A6ED-5A1E8354190C}">
      <dgm:prSet/>
      <dgm:spPr/>
      <dgm:t>
        <a:bodyPr/>
        <a:lstStyle/>
        <a:p>
          <a:endParaRPr lang="el-GR"/>
        </a:p>
      </dgm:t>
    </dgm:pt>
    <dgm:pt modelId="{2B4300D0-512A-49BE-9A26-A399FDC8210A}" type="sibTrans" cxnId="{435CB91E-43F7-437D-A6ED-5A1E8354190C}">
      <dgm:prSet/>
      <dgm:spPr/>
      <dgm:t>
        <a:bodyPr/>
        <a:lstStyle/>
        <a:p>
          <a:endParaRPr lang="el-GR"/>
        </a:p>
      </dgm:t>
    </dgm:pt>
    <dgm:pt modelId="{C352F681-648B-4E72-A8A4-0B3661FE424E}">
      <dgm:prSet phldrT="[Κείμενο]"/>
      <dgm:spPr/>
      <dgm:t>
        <a:bodyPr/>
        <a:lstStyle/>
        <a:p>
          <a:r>
            <a:rPr lang="el-GR" b="1" dirty="0" smtClean="0">
              <a:solidFill>
                <a:schemeClr val="bg1"/>
              </a:solidFill>
              <a:effectLst>
                <a:outerShdw blurRad="38100" dist="38100" dir="2700000" algn="tl">
                  <a:srgbClr val="000000">
                    <a:alpha val="43137"/>
                  </a:srgbClr>
                </a:outerShdw>
              </a:effectLst>
            </a:rPr>
            <a:t>Συνομοσπονδία</a:t>
          </a:r>
          <a:r>
            <a:rPr lang="el-GR" dirty="0" smtClean="0"/>
            <a:t> </a:t>
          </a:r>
          <a:endParaRPr lang="el-GR" dirty="0"/>
        </a:p>
      </dgm:t>
    </dgm:pt>
    <dgm:pt modelId="{29A4ABAE-6839-4281-A7B5-C63928AE1812}" type="parTrans" cxnId="{6CF5906A-3E22-49CA-8C8D-1318585FC993}">
      <dgm:prSet/>
      <dgm:spPr/>
      <dgm:t>
        <a:bodyPr/>
        <a:lstStyle/>
        <a:p>
          <a:endParaRPr lang="el-GR"/>
        </a:p>
      </dgm:t>
    </dgm:pt>
    <dgm:pt modelId="{3FE16BCC-A20D-46F5-9F3C-AB01AA07ABF1}" type="sibTrans" cxnId="{6CF5906A-3E22-49CA-8C8D-1318585FC993}">
      <dgm:prSet/>
      <dgm:spPr/>
      <dgm:t>
        <a:bodyPr/>
        <a:lstStyle/>
        <a:p>
          <a:endParaRPr lang="el-GR"/>
        </a:p>
      </dgm:t>
    </dgm:pt>
    <dgm:pt modelId="{99683D00-032F-4AE1-AD6A-2CE396BD42D0}">
      <dgm:prSet phldrT="[Κείμενο]"/>
      <dgm:spPr/>
      <dgm:t>
        <a:bodyPr/>
        <a:lstStyle/>
        <a:p>
          <a:r>
            <a:rPr lang="el-GR" b="1" dirty="0" smtClean="0">
              <a:solidFill>
                <a:schemeClr val="bg1"/>
              </a:solidFill>
              <a:effectLst>
                <a:outerShdw blurRad="38100" dist="38100" dir="2700000" algn="tl">
                  <a:srgbClr val="000000">
                    <a:alpha val="43137"/>
                  </a:srgbClr>
                </a:outerShdw>
              </a:effectLst>
            </a:rPr>
            <a:t>Ομοσπονδία</a:t>
          </a:r>
          <a:endParaRPr lang="el-GR" b="1" dirty="0">
            <a:solidFill>
              <a:schemeClr val="bg1"/>
            </a:solidFill>
            <a:effectLst>
              <a:outerShdw blurRad="38100" dist="38100" dir="2700000" algn="tl">
                <a:srgbClr val="000000">
                  <a:alpha val="43137"/>
                </a:srgbClr>
              </a:outerShdw>
            </a:effectLst>
          </a:endParaRPr>
        </a:p>
      </dgm:t>
    </dgm:pt>
    <dgm:pt modelId="{FD61EFF5-53F9-455F-860E-A90BB4E3FC87}" type="parTrans" cxnId="{2A02E423-31F4-496F-83CD-E6250A63AEBD}">
      <dgm:prSet/>
      <dgm:spPr/>
      <dgm:t>
        <a:bodyPr/>
        <a:lstStyle/>
        <a:p>
          <a:endParaRPr lang="el-GR"/>
        </a:p>
      </dgm:t>
    </dgm:pt>
    <dgm:pt modelId="{3B93744E-8731-4AB9-B5B6-42634EC2C8B0}" type="sibTrans" cxnId="{2A02E423-31F4-496F-83CD-E6250A63AEBD}">
      <dgm:prSet/>
      <dgm:spPr/>
      <dgm:t>
        <a:bodyPr/>
        <a:lstStyle/>
        <a:p>
          <a:endParaRPr lang="el-GR"/>
        </a:p>
      </dgm:t>
    </dgm:pt>
    <dgm:pt modelId="{EDEB0C01-3771-45B2-8B0C-2C193ADACAAC}" type="pres">
      <dgm:prSet presAssocID="{E1F6007D-49E6-44CD-B1DB-076DA53EADE7}" presName="CompostProcess" presStyleCnt="0">
        <dgm:presLayoutVars>
          <dgm:dir/>
          <dgm:resizeHandles val="exact"/>
        </dgm:presLayoutVars>
      </dgm:prSet>
      <dgm:spPr/>
    </dgm:pt>
    <dgm:pt modelId="{4F1A99C8-56E6-47D9-8FF5-5CB9CBD23D98}" type="pres">
      <dgm:prSet presAssocID="{E1F6007D-49E6-44CD-B1DB-076DA53EADE7}" presName="arrow" presStyleLbl="bgShp" presStyleIdx="0" presStyleCnt="1"/>
      <dgm:spPr/>
    </dgm:pt>
    <dgm:pt modelId="{EACC6099-05AF-40C7-8B48-437F9FDB437E}" type="pres">
      <dgm:prSet presAssocID="{E1F6007D-49E6-44CD-B1DB-076DA53EADE7}" presName="linearProcess" presStyleCnt="0"/>
      <dgm:spPr/>
    </dgm:pt>
    <dgm:pt modelId="{3AB41AE0-F8A3-4AA2-82AF-AC03C86135D6}" type="pres">
      <dgm:prSet presAssocID="{023AFDB6-D436-4D7A-BA30-A5C158FFEDBA}" presName="textNode" presStyleLbl="node1" presStyleIdx="0" presStyleCnt="3">
        <dgm:presLayoutVars>
          <dgm:bulletEnabled val="1"/>
        </dgm:presLayoutVars>
      </dgm:prSet>
      <dgm:spPr/>
      <dgm:t>
        <a:bodyPr/>
        <a:lstStyle/>
        <a:p>
          <a:endParaRPr lang="el-GR"/>
        </a:p>
      </dgm:t>
    </dgm:pt>
    <dgm:pt modelId="{6FF4266E-6520-469F-9CEF-322D863122A0}" type="pres">
      <dgm:prSet presAssocID="{2B4300D0-512A-49BE-9A26-A399FDC8210A}" presName="sibTrans" presStyleCnt="0"/>
      <dgm:spPr/>
    </dgm:pt>
    <dgm:pt modelId="{0DCF3B98-797D-4174-8264-A17342B91688}" type="pres">
      <dgm:prSet presAssocID="{99683D00-032F-4AE1-AD6A-2CE396BD42D0}" presName="textNode" presStyleLbl="node1" presStyleIdx="1" presStyleCnt="3">
        <dgm:presLayoutVars>
          <dgm:bulletEnabled val="1"/>
        </dgm:presLayoutVars>
      </dgm:prSet>
      <dgm:spPr/>
      <dgm:t>
        <a:bodyPr/>
        <a:lstStyle/>
        <a:p>
          <a:endParaRPr lang="el-GR"/>
        </a:p>
      </dgm:t>
    </dgm:pt>
    <dgm:pt modelId="{9BBE3D83-DDB9-464A-806E-9E83FC5A9854}" type="pres">
      <dgm:prSet presAssocID="{3B93744E-8731-4AB9-B5B6-42634EC2C8B0}" presName="sibTrans" presStyleCnt="0"/>
      <dgm:spPr/>
    </dgm:pt>
    <dgm:pt modelId="{DA6F48E7-E5EC-47E1-9896-23A6D73EFAC4}" type="pres">
      <dgm:prSet presAssocID="{C352F681-648B-4E72-A8A4-0B3661FE424E}" presName="textNode" presStyleLbl="node1" presStyleIdx="2" presStyleCnt="3">
        <dgm:presLayoutVars>
          <dgm:bulletEnabled val="1"/>
        </dgm:presLayoutVars>
      </dgm:prSet>
      <dgm:spPr/>
      <dgm:t>
        <a:bodyPr/>
        <a:lstStyle/>
        <a:p>
          <a:endParaRPr lang="el-GR"/>
        </a:p>
      </dgm:t>
    </dgm:pt>
  </dgm:ptLst>
  <dgm:cxnLst>
    <dgm:cxn modelId="{6CF5906A-3E22-49CA-8C8D-1318585FC993}" srcId="{E1F6007D-49E6-44CD-B1DB-076DA53EADE7}" destId="{C352F681-648B-4E72-A8A4-0B3661FE424E}" srcOrd="2" destOrd="0" parTransId="{29A4ABAE-6839-4281-A7B5-C63928AE1812}" sibTransId="{3FE16BCC-A20D-46F5-9F3C-AB01AA07ABF1}"/>
    <dgm:cxn modelId="{435CB91E-43F7-437D-A6ED-5A1E8354190C}" srcId="{E1F6007D-49E6-44CD-B1DB-076DA53EADE7}" destId="{023AFDB6-D436-4D7A-BA30-A5C158FFEDBA}" srcOrd="0" destOrd="0" parTransId="{5963B805-AF69-4F85-B7B9-A76C31A66076}" sibTransId="{2B4300D0-512A-49BE-9A26-A399FDC8210A}"/>
    <dgm:cxn modelId="{28CF2B0D-3934-41FF-9E9F-25D63B88ABC1}" type="presOf" srcId="{C352F681-648B-4E72-A8A4-0B3661FE424E}" destId="{DA6F48E7-E5EC-47E1-9896-23A6D73EFAC4}" srcOrd="0" destOrd="0" presId="urn:microsoft.com/office/officeart/2005/8/layout/hProcess9"/>
    <dgm:cxn modelId="{629E76FB-4DAD-4DBE-8C7B-0ED94021F326}" type="presOf" srcId="{99683D00-032F-4AE1-AD6A-2CE396BD42D0}" destId="{0DCF3B98-797D-4174-8264-A17342B91688}" srcOrd="0" destOrd="0" presId="urn:microsoft.com/office/officeart/2005/8/layout/hProcess9"/>
    <dgm:cxn modelId="{2A02E423-31F4-496F-83CD-E6250A63AEBD}" srcId="{E1F6007D-49E6-44CD-B1DB-076DA53EADE7}" destId="{99683D00-032F-4AE1-AD6A-2CE396BD42D0}" srcOrd="1" destOrd="0" parTransId="{FD61EFF5-53F9-455F-860E-A90BB4E3FC87}" sibTransId="{3B93744E-8731-4AB9-B5B6-42634EC2C8B0}"/>
    <dgm:cxn modelId="{4F9FE2A0-FC24-4AAB-8596-8E7881238F74}" type="presOf" srcId="{023AFDB6-D436-4D7A-BA30-A5C158FFEDBA}" destId="{3AB41AE0-F8A3-4AA2-82AF-AC03C86135D6}" srcOrd="0" destOrd="0" presId="urn:microsoft.com/office/officeart/2005/8/layout/hProcess9"/>
    <dgm:cxn modelId="{76C74B22-3291-4377-A6F0-7A42581465D3}" type="presOf" srcId="{E1F6007D-49E6-44CD-B1DB-076DA53EADE7}" destId="{EDEB0C01-3771-45B2-8B0C-2C193ADACAAC}" srcOrd="0" destOrd="0" presId="urn:microsoft.com/office/officeart/2005/8/layout/hProcess9"/>
    <dgm:cxn modelId="{873F87AA-31CD-44C8-A600-7A70986925C3}" type="presParOf" srcId="{EDEB0C01-3771-45B2-8B0C-2C193ADACAAC}" destId="{4F1A99C8-56E6-47D9-8FF5-5CB9CBD23D98}" srcOrd="0" destOrd="0" presId="urn:microsoft.com/office/officeart/2005/8/layout/hProcess9"/>
    <dgm:cxn modelId="{3F362622-2FA5-4FED-ACE7-25B533C22506}" type="presParOf" srcId="{EDEB0C01-3771-45B2-8B0C-2C193ADACAAC}" destId="{EACC6099-05AF-40C7-8B48-437F9FDB437E}" srcOrd="1" destOrd="0" presId="urn:microsoft.com/office/officeart/2005/8/layout/hProcess9"/>
    <dgm:cxn modelId="{C92B2792-683B-4E6E-91BE-39574342BC5F}" type="presParOf" srcId="{EACC6099-05AF-40C7-8B48-437F9FDB437E}" destId="{3AB41AE0-F8A3-4AA2-82AF-AC03C86135D6}" srcOrd="0" destOrd="0" presId="urn:microsoft.com/office/officeart/2005/8/layout/hProcess9"/>
    <dgm:cxn modelId="{9CEC9C11-B97E-4D47-BA99-2E50DCB399C0}" type="presParOf" srcId="{EACC6099-05AF-40C7-8B48-437F9FDB437E}" destId="{6FF4266E-6520-469F-9CEF-322D863122A0}" srcOrd="1" destOrd="0" presId="urn:microsoft.com/office/officeart/2005/8/layout/hProcess9"/>
    <dgm:cxn modelId="{18A71D3C-D4D8-426A-B8E8-B757F6BF424C}" type="presParOf" srcId="{EACC6099-05AF-40C7-8B48-437F9FDB437E}" destId="{0DCF3B98-797D-4174-8264-A17342B91688}" srcOrd="2" destOrd="0" presId="urn:microsoft.com/office/officeart/2005/8/layout/hProcess9"/>
    <dgm:cxn modelId="{8569DE39-2120-4574-B2E2-C0A35B638780}" type="presParOf" srcId="{EACC6099-05AF-40C7-8B48-437F9FDB437E}" destId="{9BBE3D83-DDB9-464A-806E-9E83FC5A9854}" srcOrd="3" destOrd="0" presId="urn:microsoft.com/office/officeart/2005/8/layout/hProcess9"/>
    <dgm:cxn modelId="{0293D11B-BAF8-4D30-98F6-72ACAD59B12B}" type="presParOf" srcId="{EACC6099-05AF-40C7-8B48-437F9FDB437E}" destId="{DA6F48E7-E5EC-47E1-9896-23A6D73EFAC4}"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1F6007D-49E6-44CD-B1DB-076DA53EADE7}" type="doc">
      <dgm:prSet loTypeId="urn:microsoft.com/office/officeart/2005/8/layout/hProcess9" loCatId="process" qsTypeId="urn:microsoft.com/office/officeart/2005/8/quickstyle/simple1" qsCatId="simple" csTypeId="urn:microsoft.com/office/officeart/2005/8/colors/accent1_2" csCatId="accent1" phldr="1"/>
      <dgm:spPr/>
    </dgm:pt>
    <dgm:pt modelId="{023AFDB6-D436-4D7A-BA30-A5C158FFEDBA}">
      <dgm:prSet phldrT="[Κείμενο]" custT="1"/>
      <dgm:spPr/>
      <dgm:t>
        <a:bodyPr/>
        <a:lstStyle/>
        <a:p>
          <a:r>
            <a:rPr lang="el-GR" sz="2800" b="1" dirty="0" smtClean="0"/>
            <a:t>Σχολικές Επιτροπές του Δήμου</a:t>
          </a:r>
        </a:p>
        <a:p>
          <a:r>
            <a:rPr lang="el-GR" sz="2800" dirty="0" smtClean="0"/>
            <a:t>άρθρο 1 της Υ.Α. 8440/2011</a:t>
          </a:r>
          <a:endParaRPr lang="el-GR" sz="2800" b="1" dirty="0">
            <a:effectLst>
              <a:outerShdw blurRad="38100" dist="38100" dir="2700000" algn="tl">
                <a:srgbClr val="000000">
                  <a:alpha val="43137"/>
                </a:srgbClr>
              </a:outerShdw>
            </a:effectLst>
          </a:endParaRPr>
        </a:p>
      </dgm:t>
    </dgm:pt>
    <dgm:pt modelId="{5963B805-AF69-4F85-B7B9-A76C31A66076}" type="parTrans" cxnId="{435CB91E-43F7-437D-A6ED-5A1E8354190C}">
      <dgm:prSet/>
      <dgm:spPr/>
      <dgm:t>
        <a:bodyPr/>
        <a:lstStyle/>
        <a:p>
          <a:endParaRPr lang="el-GR"/>
        </a:p>
      </dgm:t>
    </dgm:pt>
    <dgm:pt modelId="{2B4300D0-512A-49BE-9A26-A399FDC8210A}" type="sibTrans" cxnId="{435CB91E-43F7-437D-A6ED-5A1E8354190C}">
      <dgm:prSet/>
      <dgm:spPr/>
      <dgm:t>
        <a:bodyPr/>
        <a:lstStyle/>
        <a:p>
          <a:endParaRPr lang="el-GR"/>
        </a:p>
      </dgm:t>
    </dgm:pt>
    <dgm:pt modelId="{C352F681-648B-4E72-A8A4-0B3661FE424E}">
      <dgm:prSet phldrT="[Κείμενο]" custT="1"/>
      <dgm:spPr/>
      <dgm:t>
        <a:bodyPr/>
        <a:lstStyle/>
        <a:p>
          <a:pPr algn="ctr"/>
          <a:r>
            <a:rPr lang="el-GR" sz="2400" b="1" dirty="0" smtClean="0"/>
            <a:t>Σχολικά Συμβούλια</a:t>
          </a:r>
        </a:p>
        <a:p>
          <a:pPr algn="ctr"/>
          <a:r>
            <a:rPr lang="el-GR" sz="2000" dirty="0" smtClean="0"/>
            <a:t>άρθρο 51 του Ν1566/1985, όπως τροποποιήθηκε με τις διατάξεις του άρθρου 107 του Ν4823/2021 </a:t>
          </a:r>
          <a:endParaRPr lang="el-GR" sz="2000" dirty="0"/>
        </a:p>
      </dgm:t>
    </dgm:pt>
    <dgm:pt modelId="{29A4ABAE-6839-4281-A7B5-C63928AE1812}" type="parTrans" cxnId="{6CF5906A-3E22-49CA-8C8D-1318585FC993}">
      <dgm:prSet/>
      <dgm:spPr/>
      <dgm:t>
        <a:bodyPr/>
        <a:lstStyle/>
        <a:p>
          <a:endParaRPr lang="el-GR"/>
        </a:p>
      </dgm:t>
    </dgm:pt>
    <dgm:pt modelId="{3FE16BCC-A20D-46F5-9F3C-AB01AA07ABF1}" type="sibTrans" cxnId="{6CF5906A-3E22-49CA-8C8D-1318585FC993}">
      <dgm:prSet/>
      <dgm:spPr/>
      <dgm:t>
        <a:bodyPr/>
        <a:lstStyle/>
        <a:p>
          <a:endParaRPr lang="el-GR"/>
        </a:p>
      </dgm:t>
    </dgm:pt>
    <dgm:pt modelId="{99683D00-032F-4AE1-AD6A-2CE396BD42D0}">
      <dgm:prSet phldrT="[Κείμενο]" custT="1"/>
      <dgm:spPr/>
      <dgm:t>
        <a:bodyPr/>
        <a:lstStyle/>
        <a:p>
          <a:r>
            <a:rPr lang="el-GR" sz="2800" b="1" dirty="0" smtClean="0"/>
            <a:t>Επιτροπές Παιδείας των Δήμων</a:t>
          </a:r>
        </a:p>
        <a:p>
          <a:r>
            <a:rPr lang="el-GR" sz="2800" dirty="0" smtClean="0"/>
            <a:t>άρθρο 50 του Ν.1566/1985</a:t>
          </a:r>
          <a:endParaRPr lang="el-GR" sz="2800" b="1" dirty="0">
            <a:solidFill>
              <a:schemeClr val="bg1"/>
            </a:solidFill>
            <a:effectLst>
              <a:outerShdw blurRad="38100" dist="38100" dir="2700000" algn="tl">
                <a:srgbClr val="000000">
                  <a:alpha val="43137"/>
                </a:srgbClr>
              </a:outerShdw>
            </a:effectLst>
          </a:endParaRPr>
        </a:p>
      </dgm:t>
    </dgm:pt>
    <dgm:pt modelId="{FD61EFF5-53F9-455F-860E-A90BB4E3FC87}" type="parTrans" cxnId="{2A02E423-31F4-496F-83CD-E6250A63AEBD}">
      <dgm:prSet/>
      <dgm:spPr/>
      <dgm:t>
        <a:bodyPr/>
        <a:lstStyle/>
        <a:p>
          <a:endParaRPr lang="el-GR"/>
        </a:p>
      </dgm:t>
    </dgm:pt>
    <dgm:pt modelId="{3B93744E-8731-4AB9-B5B6-42634EC2C8B0}" type="sibTrans" cxnId="{2A02E423-31F4-496F-83CD-E6250A63AEBD}">
      <dgm:prSet/>
      <dgm:spPr/>
      <dgm:t>
        <a:bodyPr/>
        <a:lstStyle/>
        <a:p>
          <a:endParaRPr lang="el-GR"/>
        </a:p>
      </dgm:t>
    </dgm:pt>
    <dgm:pt modelId="{EDEB0C01-3771-45B2-8B0C-2C193ADACAAC}" type="pres">
      <dgm:prSet presAssocID="{E1F6007D-49E6-44CD-B1DB-076DA53EADE7}" presName="CompostProcess" presStyleCnt="0">
        <dgm:presLayoutVars>
          <dgm:dir/>
          <dgm:resizeHandles val="exact"/>
        </dgm:presLayoutVars>
      </dgm:prSet>
      <dgm:spPr/>
    </dgm:pt>
    <dgm:pt modelId="{4F1A99C8-56E6-47D9-8FF5-5CB9CBD23D98}" type="pres">
      <dgm:prSet presAssocID="{E1F6007D-49E6-44CD-B1DB-076DA53EADE7}" presName="arrow" presStyleLbl="bgShp" presStyleIdx="0" presStyleCnt="1"/>
      <dgm:spPr/>
    </dgm:pt>
    <dgm:pt modelId="{EACC6099-05AF-40C7-8B48-437F9FDB437E}" type="pres">
      <dgm:prSet presAssocID="{E1F6007D-49E6-44CD-B1DB-076DA53EADE7}" presName="linearProcess" presStyleCnt="0"/>
      <dgm:spPr/>
    </dgm:pt>
    <dgm:pt modelId="{3AB41AE0-F8A3-4AA2-82AF-AC03C86135D6}" type="pres">
      <dgm:prSet presAssocID="{023AFDB6-D436-4D7A-BA30-A5C158FFEDBA}" presName="textNode" presStyleLbl="node1" presStyleIdx="0" presStyleCnt="3">
        <dgm:presLayoutVars>
          <dgm:bulletEnabled val="1"/>
        </dgm:presLayoutVars>
      </dgm:prSet>
      <dgm:spPr/>
      <dgm:t>
        <a:bodyPr/>
        <a:lstStyle/>
        <a:p>
          <a:endParaRPr lang="el-GR"/>
        </a:p>
      </dgm:t>
    </dgm:pt>
    <dgm:pt modelId="{6FF4266E-6520-469F-9CEF-322D863122A0}" type="pres">
      <dgm:prSet presAssocID="{2B4300D0-512A-49BE-9A26-A399FDC8210A}" presName="sibTrans" presStyleCnt="0"/>
      <dgm:spPr/>
    </dgm:pt>
    <dgm:pt modelId="{0DCF3B98-797D-4174-8264-A17342B91688}" type="pres">
      <dgm:prSet presAssocID="{99683D00-032F-4AE1-AD6A-2CE396BD42D0}" presName="textNode" presStyleLbl="node1" presStyleIdx="1" presStyleCnt="3">
        <dgm:presLayoutVars>
          <dgm:bulletEnabled val="1"/>
        </dgm:presLayoutVars>
      </dgm:prSet>
      <dgm:spPr/>
      <dgm:t>
        <a:bodyPr/>
        <a:lstStyle/>
        <a:p>
          <a:endParaRPr lang="el-GR"/>
        </a:p>
      </dgm:t>
    </dgm:pt>
    <dgm:pt modelId="{9BBE3D83-DDB9-464A-806E-9E83FC5A9854}" type="pres">
      <dgm:prSet presAssocID="{3B93744E-8731-4AB9-B5B6-42634EC2C8B0}" presName="sibTrans" presStyleCnt="0"/>
      <dgm:spPr/>
    </dgm:pt>
    <dgm:pt modelId="{DA6F48E7-E5EC-47E1-9896-23A6D73EFAC4}" type="pres">
      <dgm:prSet presAssocID="{C352F681-648B-4E72-A8A4-0B3661FE424E}" presName="textNode" presStyleLbl="node1" presStyleIdx="2" presStyleCnt="3" custScaleX="97642" custScaleY="111953">
        <dgm:presLayoutVars>
          <dgm:bulletEnabled val="1"/>
        </dgm:presLayoutVars>
      </dgm:prSet>
      <dgm:spPr/>
      <dgm:t>
        <a:bodyPr/>
        <a:lstStyle/>
        <a:p>
          <a:endParaRPr lang="el-GR"/>
        </a:p>
      </dgm:t>
    </dgm:pt>
  </dgm:ptLst>
  <dgm:cxnLst>
    <dgm:cxn modelId="{6CF5906A-3E22-49CA-8C8D-1318585FC993}" srcId="{E1F6007D-49E6-44CD-B1DB-076DA53EADE7}" destId="{C352F681-648B-4E72-A8A4-0B3661FE424E}" srcOrd="2" destOrd="0" parTransId="{29A4ABAE-6839-4281-A7B5-C63928AE1812}" sibTransId="{3FE16BCC-A20D-46F5-9F3C-AB01AA07ABF1}"/>
    <dgm:cxn modelId="{435CB91E-43F7-437D-A6ED-5A1E8354190C}" srcId="{E1F6007D-49E6-44CD-B1DB-076DA53EADE7}" destId="{023AFDB6-D436-4D7A-BA30-A5C158FFEDBA}" srcOrd="0" destOrd="0" parTransId="{5963B805-AF69-4F85-B7B9-A76C31A66076}" sibTransId="{2B4300D0-512A-49BE-9A26-A399FDC8210A}"/>
    <dgm:cxn modelId="{11487CE2-9BAE-41D3-A84A-41FEB044AEE9}" type="presOf" srcId="{E1F6007D-49E6-44CD-B1DB-076DA53EADE7}" destId="{EDEB0C01-3771-45B2-8B0C-2C193ADACAAC}" srcOrd="0" destOrd="0" presId="urn:microsoft.com/office/officeart/2005/8/layout/hProcess9"/>
    <dgm:cxn modelId="{629FA989-120E-4836-B714-B78995F6940E}" type="presOf" srcId="{023AFDB6-D436-4D7A-BA30-A5C158FFEDBA}" destId="{3AB41AE0-F8A3-4AA2-82AF-AC03C86135D6}" srcOrd="0" destOrd="0" presId="urn:microsoft.com/office/officeart/2005/8/layout/hProcess9"/>
    <dgm:cxn modelId="{F3F9446E-49D8-4760-9620-8B312B0DDA94}" type="presOf" srcId="{C352F681-648B-4E72-A8A4-0B3661FE424E}" destId="{DA6F48E7-E5EC-47E1-9896-23A6D73EFAC4}" srcOrd="0" destOrd="0" presId="urn:microsoft.com/office/officeart/2005/8/layout/hProcess9"/>
    <dgm:cxn modelId="{2A02E423-31F4-496F-83CD-E6250A63AEBD}" srcId="{E1F6007D-49E6-44CD-B1DB-076DA53EADE7}" destId="{99683D00-032F-4AE1-AD6A-2CE396BD42D0}" srcOrd="1" destOrd="0" parTransId="{FD61EFF5-53F9-455F-860E-A90BB4E3FC87}" sibTransId="{3B93744E-8731-4AB9-B5B6-42634EC2C8B0}"/>
    <dgm:cxn modelId="{04A1A680-4C8C-4FB0-AD5F-A42504688622}" type="presOf" srcId="{99683D00-032F-4AE1-AD6A-2CE396BD42D0}" destId="{0DCF3B98-797D-4174-8264-A17342B91688}" srcOrd="0" destOrd="0" presId="urn:microsoft.com/office/officeart/2005/8/layout/hProcess9"/>
    <dgm:cxn modelId="{BFED7F35-EBB5-41BA-8CCC-2082EBE7C5BA}" type="presParOf" srcId="{EDEB0C01-3771-45B2-8B0C-2C193ADACAAC}" destId="{4F1A99C8-56E6-47D9-8FF5-5CB9CBD23D98}" srcOrd="0" destOrd="0" presId="urn:microsoft.com/office/officeart/2005/8/layout/hProcess9"/>
    <dgm:cxn modelId="{E1323C8E-D4F0-41DF-B938-00D9EA62BD54}" type="presParOf" srcId="{EDEB0C01-3771-45B2-8B0C-2C193ADACAAC}" destId="{EACC6099-05AF-40C7-8B48-437F9FDB437E}" srcOrd="1" destOrd="0" presId="urn:microsoft.com/office/officeart/2005/8/layout/hProcess9"/>
    <dgm:cxn modelId="{FBFCF677-97D1-4AEB-84F2-CB92E2258C55}" type="presParOf" srcId="{EACC6099-05AF-40C7-8B48-437F9FDB437E}" destId="{3AB41AE0-F8A3-4AA2-82AF-AC03C86135D6}" srcOrd="0" destOrd="0" presId="urn:microsoft.com/office/officeart/2005/8/layout/hProcess9"/>
    <dgm:cxn modelId="{9EC936C6-EC62-4E2B-A95F-E68B74F223A9}" type="presParOf" srcId="{EACC6099-05AF-40C7-8B48-437F9FDB437E}" destId="{6FF4266E-6520-469F-9CEF-322D863122A0}" srcOrd="1" destOrd="0" presId="urn:microsoft.com/office/officeart/2005/8/layout/hProcess9"/>
    <dgm:cxn modelId="{5A164572-1AF4-4E94-953A-780D02C94E1F}" type="presParOf" srcId="{EACC6099-05AF-40C7-8B48-437F9FDB437E}" destId="{0DCF3B98-797D-4174-8264-A17342B91688}" srcOrd="2" destOrd="0" presId="urn:microsoft.com/office/officeart/2005/8/layout/hProcess9"/>
    <dgm:cxn modelId="{02D69FCD-64D1-4DDD-BE61-E43C6CCA2FDF}" type="presParOf" srcId="{EACC6099-05AF-40C7-8B48-437F9FDB437E}" destId="{9BBE3D83-DDB9-464A-806E-9E83FC5A9854}" srcOrd="3" destOrd="0" presId="urn:microsoft.com/office/officeart/2005/8/layout/hProcess9"/>
    <dgm:cxn modelId="{50E0803B-C3D3-46E1-9184-AA8CCAABE88C}" type="presParOf" srcId="{EACC6099-05AF-40C7-8B48-437F9FDB437E}" destId="{DA6F48E7-E5EC-47E1-9896-23A6D73EFAC4}"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CF223C-B750-4CCF-BE60-0305619FA716}">
      <dsp:nvSpPr>
        <dsp:cNvPr id="0" name=""/>
        <dsp:cNvSpPr/>
      </dsp:nvSpPr>
      <dsp:spPr>
        <a:xfrm rot="16200000">
          <a:off x="2707298" y="1787999"/>
          <a:ext cx="5505308" cy="3470323"/>
        </a:xfrm>
        <a:prstGeom prst="round2SameRect">
          <a:avLst>
            <a:gd name="adj1" fmla="val 16670"/>
            <a:gd name="adj2" fmla="val 0"/>
          </a:avLst>
        </a:prstGeom>
        <a:solidFill>
          <a:schemeClr val="accent1"/>
        </a:solidFill>
        <a:ln>
          <a:noFill/>
        </a:ln>
        <a:effectLst/>
        <a:scene3d>
          <a:camera prst="orthographicFront">
            <a:rot lat="0" lon="0" rev="0"/>
          </a:camera>
          <a:lightRig rig="contrasting" dir="t">
            <a:rot lat="0" lon="0" rev="1200000"/>
          </a:lightRig>
        </a:scene3d>
        <a:sp3d z="-300000" contourW="19050" prstMaterial="metal">
          <a:bevelB w="165100" h="254000"/>
        </a:sp3d>
      </dsp:spPr>
      <dsp:style>
        <a:lnRef idx="0">
          <a:scrgbClr r="0" g="0" b="0"/>
        </a:lnRef>
        <a:fillRef idx="1">
          <a:scrgbClr r="0" g="0" b="0"/>
        </a:fillRef>
        <a:effectRef idx="1">
          <a:scrgbClr r="0" g="0" b="0"/>
        </a:effectRef>
        <a:fontRef idx="minor"/>
      </dsp:style>
      <dsp:txBody>
        <a:bodyPr spcFirstLastPara="0" vert="horz" wrap="square" lIns="91440" tIns="152400" rIns="137160" bIns="152400" numCol="1" spcCol="1270" anchor="t" anchorCtr="0">
          <a:noAutofit/>
        </a:bodyPr>
        <a:lstStyle/>
        <a:p>
          <a:pPr lvl="0" algn="ctr" defTabSz="1066800">
            <a:lnSpc>
              <a:spcPct val="90000"/>
            </a:lnSpc>
            <a:spcBef>
              <a:spcPct val="0"/>
            </a:spcBef>
            <a:spcAft>
              <a:spcPct val="35000"/>
            </a:spcAft>
          </a:pPr>
          <a:r>
            <a:rPr lang="el-GR" sz="2400" b="1" kern="1200" spc="300" dirty="0" smtClean="0">
              <a:solidFill>
                <a:schemeClr val="bg1"/>
              </a:solidFill>
              <a:effectLst>
                <a:outerShdw blurRad="38100" dist="38100" dir="2700000" algn="tl">
                  <a:srgbClr val="000000">
                    <a:alpha val="43137"/>
                  </a:srgbClr>
                </a:outerShdw>
              </a:effectLst>
            </a:rPr>
            <a:t>Άρθ. 53 του Ν1566/1985, </a:t>
          </a:r>
        </a:p>
        <a:p>
          <a:pPr lvl="0" algn="ctr" defTabSz="1066800">
            <a:lnSpc>
              <a:spcPct val="90000"/>
            </a:lnSpc>
            <a:spcBef>
              <a:spcPct val="0"/>
            </a:spcBef>
            <a:spcAft>
              <a:spcPct val="35000"/>
            </a:spcAft>
          </a:pPr>
          <a:r>
            <a:rPr lang="el-GR" sz="2400" b="1" kern="1200" spc="300" dirty="0" smtClean="0">
              <a:solidFill>
                <a:schemeClr val="bg1"/>
              </a:solidFill>
              <a:effectLst>
                <a:outerShdw blurRad="38100" dist="38100" dir="2700000" algn="tl">
                  <a:srgbClr val="000000">
                    <a:alpha val="43137"/>
                  </a:srgbClr>
                </a:outerShdw>
              </a:effectLst>
            </a:rPr>
            <a:t>όπως τροποποιήθηκε με τις διατάξεις της</a:t>
          </a:r>
        </a:p>
        <a:p>
          <a:pPr lvl="0" algn="ctr" defTabSz="1066800">
            <a:lnSpc>
              <a:spcPct val="90000"/>
            </a:lnSpc>
            <a:spcBef>
              <a:spcPct val="0"/>
            </a:spcBef>
            <a:spcAft>
              <a:spcPct val="35000"/>
            </a:spcAft>
          </a:pPr>
          <a:r>
            <a:rPr lang="el-GR" sz="2400" b="1" kern="1200" spc="300" dirty="0" smtClean="0">
              <a:solidFill>
                <a:schemeClr val="bg1"/>
              </a:solidFill>
              <a:effectLst>
                <a:outerShdw blurRad="38100" dist="38100" dir="2700000" algn="tl">
                  <a:srgbClr val="000000">
                    <a:alpha val="43137"/>
                  </a:srgbClr>
                </a:outerShdw>
              </a:effectLst>
            </a:rPr>
            <a:t> παρ. 1β του άρθρου 2 του Ν2621/1998 </a:t>
          </a:r>
        </a:p>
        <a:p>
          <a:pPr lvl="0" algn="ctr" defTabSz="1066800">
            <a:lnSpc>
              <a:spcPct val="90000"/>
            </a:lnSpc>
            <a:spcBef>
              <a:spcPct val="0"/>
            </a:spcBef>
            <a:spcAft>
              <a:spcPct val="35000"/>
            </a:spcAft>
          </a:pPr>
          <a:r>
            <a:rPr lang="el-GR" sz="2400" b="1" kern="1200" spc="300" dirty="0" smtClean="0">
              <a:solidFill>
                <a:schemeClr val="bg1"/>
              </a:solidFill>
              <a:effectLst>
                <a:outerShdw blurRad="38100" dist="38100" dir="2700000" algn="tl">
                  <a:srgbClr val="000000">
                    <a:alpha val="43137"/>
                  </a:srgbClr>
                </a:outerShdw>
              </a:effectLst>
            </a:rPr>
            <a:t>και τις διατάξεις του </a:t>
          </a:r>
        </a:p>
        <a:p>
          <a:pPr lvl="0" algn="ctr" defTabSz="1066800">
            <a:lnSpc>
              <a:spcPct val="90000"/>
            </a:lnSpc>
            <a:spcBef>
              <a:spcPct val="0"/>
            </a:spcBef>
            <a:spcAft>
              <a:spcPct val="35000"/>
            </a:spcAft>
          </a:pPr>
          <a:r>
            <a:rPr lang="el-GR" sz="2400" b="1" kern="1200" spc="300" dirty="0" smtClean="0">
              <a:solidFill>
                <a:schemeClr val="bg1"/>
              </a:solidFill>
              <a:effectLst>
                <a:outerShdw blurRad="38100" dist="38100" dir="2700000" algn="tl">
                  <a:srgbClr val="000000">
                    <a:alpha val="43137"/>
                  </a:srgbClr>
                </a:outerShdw>
              </a:effectLst>
            </a:rPr>
            <a:t>άρθρου 51 </a:t>
          </a:r>
        </a:p>
        <a:p>
          <a:pPr lvl="0" algn="ctr" defTabSz="1066800">
            <a:lnSpc>
              <a:spcPct val="90000"/>
            </a:lnSpc>
            <a:spcBef>
              <a:spcPct val="0"/>
            </a:spcBef>
            <a:spcAft>
              <a:spcPct val="35000"/>
            </a:spcAft>
          </a:pPr>
          <a:r>
            <a:rPr lang="el-GR" sz="2400" b="1" kern="1200" spc="300" dirty="0" smtClean="0">
              <a:solidFill>
                <a:schemeClr val="bg1"/>
              </a:solidFill>
              <a:effectLst>
                <a:outerShdw blurRad="38100" dist="38100" dir="2700000" algn="tl">
                  <a:srgbClr val="000000">
                    <a:alpha val="43137"/>
                  </a:srgbClr>
                </a:outerShdw>
              </a:effectLst>
            </a:rPr>
            <a:t>του Ν. 4415/2016</a:t>
          </a:r>
          <a:endParaRPr lang="el-GR" sz="2400" b="1" kern="1200" spc="300" dirty="0">
            <a:solidFill>
              <a:schemeClr val="bg1"/>
            </a:solidFill>
            <a:effectLst>
              <a:outerShdw blurRad="38100" dist="38100" dir="2700000" algn="tl">
                <a:srgbClr val="000000">
                  <a:alpha val="43137"/>
                </a:srgbClr>
              </a:outerShdw>
            </a:effectLst>
          </a:endParaRPr>
        </a:p>
      </dsp:txBody>
      <dsp:txXfrm rot="16200000">
        <a:off x="2707298" y="1787999"/>
        <a:ext cx="5505308" cy="3470323"/>
      </dsp:txXfrm>
    </dsp:sp>
    <dsp:sp modelId="{B3C953FD-5D94-4E03-8E62-2AD88DD67C59}">
      <dsp:nvSpPr>
        <dsp:cNvPr id="0" name=""/>
        <dsp:cNvSpPr/>
      </dsp:nvSpPr>
      <dsp:spPr>
        <a:xfrm rot="5400000">
          <a:off x="6613754" y="1862768"/>
          <a:ext cx="5480088" cy="3346005"/>
        </a:xfrm>
        <a:prstGeom prst="round2SameRect">
          <a:avLst>
            <a:gd name="adj1" fmla="val 16670"/>
            <a:gd name="adj2" fmla="val 0"/>
          </a:avLst>
        </a:prstGeom>
        <a:solidFill>
          <a:schemeClr val="accent1"/>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37160" tIns="152400" rIns="91440" bIns="152400" numCol="1" spcCol="1270" anchor="t" anchorCtr="0">
          <a:noAutofit/>
        </a:bodyPr>
        <a:lstStyle/>
        <a:p>
          <a:pPr lvl="0" algn="ctr" defTabSz="1066800">
            <a:lnSpc>
              <a:spcPct val="90000"/>
            </a:lnSpc>
            <a:spcBef>
              <a:spcPct val="0"/>
            </a:spcBef>
            <a:spcAft>
              <a:spcPct val="35000"/>
            </a:spcAft>
          </a:pPr>
          <a:endParaRPr lang="el-GR" sz="2400" b="1" u="none" kern="1200" spc="300" dirty="0" smtClean="0">
            <a:solidFill>
              <a:schemeClr val="bg1"/>
            </a:solidFill>
            <a:effectLst>
              <a:outerShdw blurRad="38100" dist="38100" dir="2700000" algn="tl">
                <a:srgbClr val="000000">
                  <a:alpha val="43137"/>
                </a:srgbClr>
              </a:outerShdw>
            </a:effectLst>
          </a:endParaRPr>
        </a:p>
        <a:p>
          <a:pPr lvl="0" algn="ctr" defTabSz="1066800">
            <a:lnSpc>
              <a:spcPct val="90000"/>
            </a:lnSpc>
            <a:spcBef>
              <a:spcPct val="0"/>
            </a:spcBef>
            <a:spcAft>
              <a:spcPct val="35000"/>
            </a:spcAft>
          </a:pPr>
          <a:r>
            <a:rPr lang="el-GR" sz="2400" b="1" u="none" kern="1200" spc="300" dirty="0" smtClean="0">
              <a:solidFill>
                <a:schemeClr val="bg1"/>
              </a:solidFill>
              <a:effectLst>
                <a:outerShdw blurRad="38100" dist="38100" dir="2700000" algn="tl">
                  <a:srgbClr val="000000">
                    <a:alpha val="43137"/>
                  </a:srgbClr>
                </a:outerShdw>
              </a:effectLst>
            </a:rPr>
            <a:t>1.  υπ’ αριθ. Η/9876/06-12-1985 Υπουργική Απόφαση του ΥΠΕΠΘ </a:t>
          </a:r>
        </a:p>
        <a:p>
          <a:pPr lvl="0" algn="ctr" defTabSz="1066800">
            <a:lnSpc>
              <a:spcPct val="90000"/>
            </a:lnSpc>
            <a:spcBef>
              <a:spcPct val="0"/>
            </a:spcBef>
            <a:spcAft>
              <a:spcPct val="35000"/>
            </a:spcAft>
          </a:pPr>
          <a:endParaRPr lang="el-GR" sz="2400" b="1" u="none" kern="1200" spc="300" dirty="0" smtClean="0">
            <a:solidFill>
              <a:schemeClr val="bg1"/>
            </a:solidFill>
            <a:effectLst>
              <a:outerShdw blurRad="38100" dist="38100" dir="2700000" algn="tl">
                <a:srgbClr val="000000">
                  <a:alpha val="43137"/>
                </a:srgbClr>
              </a:outerShdw>
            </a:effectLst>
          </a:endParaRPr>
        </a:p>
        <a:p>
          <a:pPr lvl="0" algn="ctr" defTabSz="1066800">
            <a:lnSpc>
              <a:spcPct val="90000"/>
            </a:lnSpc>
            <a:spcBef>
              <a:spcPct val="0"/>
            </a:spcBef>
            <a:spcAft>
              <a:spcPct val="35000"/>
            </a:spcAft>
          </a:pPr>
          <a:r>
            <a:rPr lang="el-GR" sz="2400" b="1" u="none" kern="1200" spc="300" dirty="0" smtClean="0">
              <a:solidFill>
                <a:schemeClr val="bg1"/>
              </a:solidFill>
              <a:effectLst>
                <a:outerShdw blurRad="38100" dist="38100" dir="2700000" algn="tl">
                  <a:srgbClr val="000000">
                    <a:alpha val="43137"/>
                  </a:srgbClr>
                </a:outerShdw>
              </a:effectLst>
            </a:rPr>
            <a:t>2. υπ’ αριθ.  Δ4/662/23-12-1998 Υπουργική Απόφαση του ΥΠΕΠΘ</a:t>
          </a:r>
          <a:endParaRPr lang="el-GR" sz="2400" b="1" u="none" kern="1200" spc="300" dirty="0">
            <a:solidFill>
              <a:schemeClr val="bg1"/>
            </a:solidFill>
            <a:effectLst>
              <a:outerShdw blurRad="38100" dist="38100" dir="2700000" algn="tl">
                <a:srgbClr val="000000">
                  <a:alpha val="43137"/>
                </a:srgbClr>
              </a:outerShdw>
            </a:effectLst>
          </a:endParaRPr>
        </a:p>
      </dsp:txBody>
      <dsp:txXfrm rot="5400000">
        <a:off x="6613754" y="1862768"/>
        <a:ext cx="5480088" cy="3346005"/>
      </dsp:txXfrm>
    </dsp:sp>
    <dsp:sp modelId="{9AC43E40-02CE-4DE7-9185-8CF038666B4D}">
      <dsp:nvSpPr>
        <dsp:cNvPr id="0" name=""/>
        <dsp:cNvSpPr/>
      </dsp:nvSpPr>
      <dsp:spPr>
        <a:xfrm>
          <a:off x="7055190" y="549881"/>
          <a:ext cx="1080380" cy="1696679"/>
        </a:xfrm>
        <a:prstGeom prst="circularArrow">
          <a:avLst>
            <a:gd name="adj1" fmla="val 12500"/>
            <a:gd name="adj2" fmla="val 1142322"/>
            <a:gd name="adj3" fmla="val 20457678"/>
            <a:gd name="adj4" fmla="val 10800000"/>
            <a:gd name="adj5" fmla="val 12500"/>
          </a:avLst>
        </a:prstGeom>
        <a:blipFill rotWithShape="0">
          <a:blip xmlns:r="http://schemas.openxmlformats.org/officeDocument/2006/relationships" r:embed="rId1"/>
          <a:tile tx="0" ty="0" sx="100000" sy="100000" flip="none" algn="tl"/>
        </a:blip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7F7F5CF-8B5C-40DE-944D-1A788D951C8B}">
      <dsp:nvSpPr>
        <dsp:cNvPr id="0" name=""/>
        <dsp:cNvSpPr/>
      </dsp:nvSpPr>
      <dsp:spPr>
        <a:xfrm rot="10800000">
          <a:off x="7109722" y="5168586"/>
          <a:ext cx="1190739" cy="1570778"/>
        </a:xfrm>
        <a:prstGeom prst="circularArrow">
          <a:avLst>
            <a:gd name="adj1" fmla="val 12500"/>
            <a:gd name="adj2" fmla="val 1142322"/>
            <a:gd name="adj3" fmla="val 20457678"/>
            <a:gd name="adj4" fmla="val 10800000"/>
            <a:gd name="adj5" fmla="val 12500"/>
          </a:avLst>
        </a:prstGeom>
        <a:blipFill rotWithShape="0">
          <a:blip xmlns:r="http://schemas.openxmlformats.org/officeDocument/2006/relationships" r:embed="rId1"/>
          <a:tile tx="0" ty="0" sx="100000" sy="100000" flip="none" algn="tl"/>
        </a:blip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19DA04-5F09-438E-A19A-4B47F7DB55FC}">
      <dsp:nvSpPr>
        <dsp:cNvPr id="0" name=""/>
        <dsp:cNvSpPr/>
      </dsp:nvSpPr>
      <dsp:spPr>
        <a:xfrm>
          <a:off x="-6153530" y="-938337"/>
          <a:ext cx="7300727" cy="7300727"/>
        </a:xfrm>
        <a:prstGeom prst="blockArc">
          <a:avLst>
            <a:gd name="adj1" fmla="val 18900000"/>
            <a:gd name="adj2" fmla="val 2700000"/>
            <a:gd name="adj3" fmla="val 29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934C74-B47B-46B0-9D76-B68BA0C31ABA}">
      <dsp:nvSpPr>
        <dsp:cNvPr id="0" name=""/>
        <dsp:cNvSpPr/>
      </dsp:nvSpPr>
      <dsp:spPr>
        <a:xfrm>
          <a:off x="730588" y="542405"/>
          <a:ext cx="9854144" cy="1084810"/>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1068" tIns="71120" rIns="71120" bIns="71120" numCol="1" spcCol="1270" anchor="ctr" anchorCtr="0">
          <a:noAutofit/>
        </a:bodyPr>
        <a:lstStyle/>
        <a:p>
          <a:pPr lvl="0" algn="l" defTabSz="1244600">
            <a:lnSpc>
              <a:spcPct val="90000"/>
            </a:lnSpc>
            <a:spcBef>
              <a:spcPct val="0"/>
            </a:spcBef>
            <a:spcAft>
              <a:spcPct val="35000"/>
            </a:spcAft>
          </a:pPr>
          <a:r>
            <a:rPr lang="el-GR" sz="2800" b="1" kern="1200" dirty="0" smtClean="0">
              <a:solidFill>
                <a:schemeClr val="bg1"/>
              </a:solidFill>
              <a:effectLst>
                <a:outerShdw blurRad="38100" dist="38100" dir="2700000" algn="tl">
                  <a:srgbClr val="000000">
                    <a:alpha val="43137"/>
                  </a:srgbClr>
                </a:outerShdw>
              </a:effectLst>
            </a:rPr>
            <a:t>Συγκροτήθηκαν με την μορφή </a:t>
          </a:r>
          <a:r>
            <a:rPr lang="el-GR" sz="2800" b="1" kern="1200" dirty="0" smtClean="0">
              <a:solidFill>
                <a:schemeClr val="bg1"/>
              </a:solidFill>
              <a:effectLst>
                <a:outerShdw blurRad="38100" dist="38100" dir="2700000" algn="tl">
                  <a:srgbClr val="000000">
                    <a:alpha val="43137"/>
                  </a:srgbClr>
                </a:outerShdw>
              </a:effectLst>
            </a:rPr>
            <a:t>σωματείων</a:t>
          </a:r>
          <a:r>
            <a:rPr lang="el-GR" sz="2800" b="1" kern="1200" dirty="0" smtClean="0">
              <a:solidFill>
                <a:schemeClr val="bg1"/>
              </a:solidFill>
              <a:effectLst>
                <a:outerShdw blurRad="38100" dist="38100" dir="2700000" algn="tl">
                  <a:srgbClr val="000000">
                    <a:alpha val="43137"/>
                  </a:srgbClr>
                </a:outerShdw>
              </a:effectLst>
            </a:rPr>
            <a:t>, σύμφωνα με τις διατάξεις των άρθρων 78-106 του Αστικού Κώδικα</a:t>
          </a:r>
          <a:endParaRPr lang="el-GR" sz="2800" b="1" kern="1200" dirty="0">
            <a:solidFill>
              <a:schemeClr val="bg1"/>
            </a:solidFill>
            <a:effectLst>
              <a:outerShdw blurRad="38100" dist="38100" dir="2700000" algn="tl">
                <a:srgbClr val="000000">
                  <a:alpha val="43137"/>
                </a:srgbClr>
              </a:outerShdw>
            </a:effectLst>
          </a:endParaRPr>
        </a:p>
      </dsp:txBody>
      <dsp:txXfrm>
        <a:off x="730588" y="542405"/>
        <a:ext cx="9854144" cy="1084810"/>
      </dsp:txXfrm>
    </dsp:sp>
    <dsp:sp modelId="{E54E29D9-1D71-4846-AAAA-E0DCD7BE0A96}">
      <dsp:nvSpPr>
        <dsp:cNvPr id="0" name=""/>
        <dsp:cNvSpPr/>
      </dsp:nvSpPr>
      <dsp:spPr>
        <a:xfrm>
          <a:off x="52581" y="406803"/>
          <a:ext cx="1356013" cy="1356013"/>
        </a:xfrm>
        <a:prstGeom prst="ellipse">
          <a:avLst/>
        </a:prstGeom>
        <a:gradFill rotWithShape="0">
          <a:gsLst>
            <a:gs pos="0">
              <a:schemeClr val="lt1">
                <a:hueOff val="0"/>
                <a:satOff val="0"/>
                <a:lumOff val="0"/>
                <a:alphaOff val="0"/>
                <a:tint val="60000"/>
                <a:lumMod val="110000"/>
              </a:schemeClr>
            </a:gs>
            <a:gs pos="100000">
              <a:schemeClr val="lt1">
                <a:hueOff val="0"/>
                <a:satOff val="0"/>
                <a:lumOff val="0"/>
                <a:alphaOff val="0"/>
                <a:tint val="8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D1FFB75-3B72-4E00-ADD7-BB85DCFD4BB8}">
      <dsp:nvSpPr>
        <dsp:cNvPr id="0" name=""/>
        <dsp:cNvSpPr/>
      </dsp:nvSpPr>
      <dsp:spPr>
        <a:xfrm>
          <a:off x="1109071" y="2169621"/>
          <a:ext cx="9491506" cy="1084810"/>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1068" tIns="96520" rIns="96520" bIns="96520" numCol="1" spcCol="1270" anchor="ctr" anchorCtr="0">
          <a:noAutofit/>
        </a:bodyPr>
        <a:lstStyle/>
        <a:p>
          <a:pPr lvl="0" algn="l" defTabSz="1689100">
            <a:lnSpc>
              <a:spcPct val="90000"/>
            </a:lnSpc>
            <a:spcBef>
              <a:spcPct val="0"/>
            </a:spcBef>
            <a:spcAft>
              <a:spcPct val="35000"/>
            </a:spcAft>
          </a:pPr>
          <a:r>
            <a:rPr lang="el-GR" sz="3800" b="1" kern="1200" dirty="0" smtClean="0">
              <a:solidFill>
                <a:schemeClr val="bg1"/>
              </a:solidFill>
              <a:effectLst>
                <a:outerShdw blurRad="38100" dist="38100" dir="2700000" algn="tl">
                  <a:srgbClr val="000000">
                    <a:alpha val="43137"/>
                  </a:srgbClr>
                </a:outerShdw>
              </a:effectLst>
            </a:rPr>
            <a:t>με την μορφή μη κερδοσκοπικών σωματείων</a:t>
          </a:r>
          <a:endParaRPr lang="el-GR" sz="3800" b="1" kern="1200" dirty="0">
            <a:solidFill>
              <a:schemeClr val="bg1"/>
            </a:solidFill>
            <a:effectLst>
              <a:outerShdw blurRad="38100" dist="38100" dir="2700000" algn="tl">
                <a:srgbClr val="000000">
                  <a:alpha val="43137"/>
                </a:srgbClr>
              </a:outerShdw>
            </a:effectLst>
          </a:endParaRPr>
        </a:p>
      </dsp:txBody>
      <dsp:txXfrm>
        <a:off x="1109071" y="2169621"/>
        <a:ext cx="9491506" cy="1084810"/>
      </dsp:txXfrm>
    </dsp:sp>
    <dsp:sp modelId="{EB7DE3C7-524B-4C11-9375-D4DA688B15DE}">
      <dsp:nvSpPr>
        <dsp:cNvPr id="0" name=""/>
        <dsp:cNvSpPr/>
      </dsp:nvSpPr>
      <dsp:spPr>
        <a:xfrm>
          <a:off x="446910" y="2034019"/>
          <a:ext cx="1356013" cy="1356013"/>
        </a:xfrm>
        <a:prstGeom prst="ellipse">
          <a:avLst/>
        </a:prstGeom>
        <a:gradFill rotWithShape="0">
          <a:gsLst>
            <a:gs pos="0">
              <a:schemeClr val="lt1">
                <a:hueOff val="0"/>
                <a:satOff val="0"/>
                <a:lumOff val="0"/>
                <a:alphaOff val="0"/>
                <a:tint val="60000"/>
                <a:lumMod val="110000"/>
              </a:schemeClr>
            </a:gs>
            <a:gs pos="100000">
              <a:schemeClr val="lt1">
                <a:hueOff val="0"/>
                <a:satOff val="0"/>
                <a:lumOff val="0"/>
                <a:alphaOff val="0"/>
                <a:tint val="8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E883F4A-619A-47FC-AA9E-BF903B49B385}">
      <dsp:nvSpPr>
        <dsp:cNvPr id="0" name=""/>
        <dsp:cNvSpPr/>
      </dsp:nvSpPr>
      <dsp:spPr>
        <a:xfrm>
          <a:off x="686047" y="3723623"/>
          <a:ext cx="9943225" cy="1231238"/>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1068" tIns="96520" rIns="96520" bIns="96520" numCol="1" spcCol="1270" anchor="ctr" anchorCtr="0">
          <a:noAutofit/>
        </a:bodyPr>
        <a:lstStyle/>
        <a:p>
          <a:pPr lvl="0" algn="l" defTabSz="1689100">
            <a:lnSpc>
              <a:spcPct val="90000"/>
            </a:lnSpc>
            <a:spcBef>
              <a:spcPct val="0"/>
            </a:spcBef>
            <a:spcAft>
              <a:spcPct val="35000"/>
            </a:spcAft>
          </a:pPr>
          <a:r>
            <a:rPr lang="el-GR" sz="3800" b="1" kern="1200" dirty="0" smtClean="0">
              <a:solidFill>
                <a:schemeClr val="bg1"/>
              </a:solidFill>
              <a:effectLst>
                <a:outerShdw blurRad="38100" dist="38100" dir="2700000" algn="tl">
                  <a:srgbClr val="000000">
                    <a:alpha val="43137"/>
                  </a:srgbClr>
                </a:outerShdw>
              </a:effectLst>
            </a:rPr>
            <a:t>φέρουν την επωνυμία του σχολείου </a:t>
          </a:r>
          <a:endParaRPr lang="el-GR" sz="3800" b="1" kern="1200" dirty="0">
            <a:solidFill>
              <a:schemeClr val="bg1"/>
            </a:solidFill>
            <a:effectLst>
              <a:outerShdw blurRad="38100" dist="38100" dir="2700000" algn="tl">
                <a:srgbClr val="000000">
                  <a:alpha val="43137"/>
                </a:srgbClr>
              </a:outerShdw>
            </a:effectLst>
          </a:endParaRPr>
        </a:p>
      </dsp:txBody>
      <dsp:txXfrm>
        <a:off x="686047" y="3723623"/>
        <a:ext cx="9943225" cy="1231238"/>
      </dsp:txXfrm>
    </dsp:sp>
    <dsp:sp modelId="{2EB9EFA5-D4DB-4BD5-9263-62310812C2C2}">
      <dsp:nvSpPr>
        <dsp:cNvPr id="0" name=""/>
        <dsp:cNvSpPr/>
      </dsp:nvSpPr>
      <dsp:spPr>
        <a:xfrm>
          <a:off x="52581" y="3661235"/>
          <a:ext cx="1356013" cy="1356013"/>
        </a:xfrm>
        <a:prstGeom prst="ellipse">
          <a:avLst/>
        </a:prstGeom>
        <a:gradFill rotWithShape="0">
          <a:gsLst>
            <a:gs pos="0">
              <a:schemeClr val="lt1">
                <a:hueOff val="0"/>
                <a:satOff val="0"/>
                <a:lumOff val="0"/>
                <a:alphaOff val="0"/>
                <a:tint val="60000"/>
                <a:lumMod val="110000"/>
              </a:schemeClr>
            </a:gs>
            <a:gs pos="100000">
              <a:schemeClr val="lt1">
                <a:hueOff val="0"/>
                <a:satOff val="0"/>
                <a:lumOff val="0"/>
                <a:alphaOff val="0"/>
                <a:tint val="8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19DA04-5F09-438E-A19A-4B47F7DB55FC}">
      <dsp:nvSpPr>
        <dsp:cNvPr id="0" name=""/>
        <dsp:cNvSpPr/>
      </dsp:nvSpPr>
      <dsp:spPr>
        <a:xfrm>
          <a:off x="-6153962" y="-941794"/>
          <a:ext cx="7327744" cy="7327744"/>
        </a:xfrm>
        <a:prstGeom prst="blockArc">
          <a:avLst>
            <a:gd name="adj1" fmla="val 18900000"/>
            <a:gd name="adj2" fmla="val 2700000"/>
            <a:gd name="adj3" fmla="val 295"/>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934C74-B47B-46B0-9D76-B68BA0C31ABA}">
      <dsp:nvSpPr>
        <dsp:cNvPr id="0" name=""/>
        <dsp:cNvSpPr/>
      </dsp:nvSpPr>
      <dsp:spPr>
        <a:xfrm>
          <a:off x="755648" y="544415"/>
          <a:ext cx="9817007" cy="1088831"/>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4260" tIns="71120" rIns="71120" bIns="71120" numCol="1" spcCol="1270" anchor="ctr" anchorCtr="0">
          <a:noAutofit/>
        </a:bodyPr>
        <a:lstStyle/>
        <a:p>
          <a:pPr lvl="0" algn="ctr" defTabSz="1244600">
            <a:lnSpc>
              <a:spcPct val="90000"/>
            </a:lnSpc>
            <a:spcBef>
              <a:spcPct val="0"/>
            </a:spcBef>
            <a:spcAft>
              <a:spcPct val="35000"/>
            </a:spcAft>
          </a:pPr>
          <a:r>
            <a:rPr lang="el-GR" sz="2800" b="1" kern="1200" dirty="0" smtClean="0">
              <a:solidFill>
                <a:schemeClr val="bg1"/>
              </a:solidFill>
              <a:effectLst>
                <a:outerShdw blurRad="38100" dist="38100" dir="2700000" algn="tl">
                  <a:srgbClr val="000000">
                    <a:alpha val="43137"/>
                  </a:srgbClr>
                </a:outerShdw>
              </a:effectLst>
            </a:rPr>
            <a:t>Όργανα διοίκησης είναι η Γενική Συνέλευση και το Διοικητικό Συμβούλιο</a:t>
          </a:r>
          <a:r>
            <a:rPr lang="el-GR" sz="2800" kern="1200" dirty="0" smtClean="0"/>
            <a:t>.</a:t>
          </a:r>
          <a:endParaRPr lang="el-GR" sz="2800" b="1" kern="1200" dirty="0">
            <a:solidFill>
              <a:schemeClr val="bg1"/>
            </a:solidFill>
            <a:effectLst>
              <a:outerShdw blurRad="38100" dist="38100" dir="2700000" algn="tl">
                <a:srgbClr val="000000">
                  <a:alpha val="43137"/>
                </a:srgbClr>
              </a:outerShdw>
            </a:effectLst>
          </a:endParaRPr>
        </a:p>
      </dsp:txBody>
      <dsp:txXfrm>
        <a:off x="755648" y="544415"/>
        <a:ext cx="9817007" cy="1088831"/>
      </dsp:txXfrm>
    </dsp:sp>
    <dsp:sp modelId="{E54E29D9-1D71-4846-AAAA-E0DCD7BE0A96}">
      <dsp:nvSpPr>
        <dsp:cNvPr id="0" name=""/>
        <dsp:cNvSpPr/>
      </dsp:nvSpPr>
      <dsp:spPr>
        <a:xfrm>
          <a:off x="75129" y="408311"/>
          <a:ext cx="1361038" cy="1361038"/>
        </a:xfrm>
        <a:prstGeom prst="ellipse">
          <a:avLst/>
        </a:prstGeom>
        <a:gradFill rotWithShape="0">
          <a:gsLst>
            <a:gs pos="0">
              <a:schemeClr val="lt1">
                <a:hueOff val="0"/>
                <a:satOff val="0"/>
                <a:lumOff val="0"/>
                <a:alphaOff val="0"/>
                <a:tint val="60000"/>
                <a:lumMod val="110000"/>
              </a:schemeClr>
            </a:gs>
            <a:gs pos="100000">
              <a:schemeClr val="lt1">
                <a:hueOff val="0"/>
                <a:satOff val="0"/>
                <a:lumOff val="0"/>
                <a:alphaOff val="0"/>
                <a:tint val="8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D1FFB75-3B72-4E00-ADD7-BB85DCFD4BB8}">
      <dsp:nvSpPr>
        <dsp:cNvPr id="0" name=""/>
        <dsp:cNvSpPr/>
      </dsp:nvSpPr>
      <dsp:spPr>
        <a:xfrm>
          <a:off x="1151438" y="2177662"/>
          <a:ext cx="9421217" cy="1088831"/>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4260" tIns="73660" rIns="73660" bIns="73660" numCol="1" spcCol="1270" anchor="ctr" anchorCtr="0">
          <a:noAutofit/>
        </a:bodyPr>
        <a:lstStyle/>
        <a:p>
          <a:pPr lvl="0" algn="l" defTabSz="1289050">
            <a:lnSpc>
              <a:spcPct val="90000"/>
            </a:lnSpc>
            <a:spcBef>
              <a:spcPct val="0"/>
            </a:spcBef>
            <a:spcAft>
              <a:spcPct val="35000"/>
            </a:spcAft>
          </a:pPr>
          <a:r>
            <a:rPr lang="el-GR" sz="2900" b="1" kern="1200" dirty="0" smtClean="0">
              <a:solidFill>
                <a:schemeClr val="bg1"/>
              </a:solidFill>
              <a:effectLst>
                <a:outerShdw blurRad="38100" dist="38100" dir="2700000" algn="tl">
                  <a:srgbClr val="000000">
                    <a:alpha val="43137"/>
                  </a:srgbClr>
                </a:outerShdw>
              </a:effectLst>
            </a:rPr>
            <a:t>Η Γενική συνέλευση αποτελείται από τους γονείς των μαθητών του σχολείου οι οποίοι συμμετέχουν αυτοδικαίως </a:t>
          </a:r>
          <a:endParaRPr lang="el-GR" sz="2900" b="1" kern="1200" dirty="0">
            <a:solidFill>
              <a:schemeClr val="bg1"/>
            </a:solidFill>
            <a:effectLst>
              <a:outerShdw blurRad="38100" dist="38100" dir="2700000" algn="tl">
                <a:srgbClr val="000000">
                  <a:alpha val="43137"/>
                </a:srgbClr>
              </a:outerShdw>
            </a:effectLst>
          </a:endParaRPr>
        </a:p>
      </dsp:txBody>
      <dsp:txXfrm>
        <a:off x="1151438" y="2177662"/>
        <a:ext cx="9421217" cy="1088831"/>
      </dsp:txXfrm>
    </dsp:sp>
    <dsp:sp modelId="{EB7DE3C7-524B-4C11-9375-D4DA688B15DE}">
      <dsp:nvSpPr>
        <dsp:cNvPr id="0" name=""/>
        <dsp:cNvSpPr/>
      </dsp:nvSpPr>
      <dsp:spPr>
        <a:xfrm>
          <a:off x="470919" y="2041558"/>
          <a:ext cx="1361038" cy="1361038"/>
        </a:xfrm>
        <a:prstGeom prst="ellipse">
          <a:avLst/>
        </a:prstGeom>
        <a:gradFill rotWithShape="0">
          <a:gsLst>
            <a:gs pos="0">
              <a:schemeClr val="lt1">
                <a:hueOff val="0"/>
                <a:satOff val="0"/>
                <a:lumOff val="0"/>
                <a:alphaOff val="0"/>
                <a:tint val="60000"/>
                <a:lumMod val="110000"/>
              </a:schemeClr>
            </a:gs>
            <a:gs pos="100000">
              <a:schemeClr val="lt1">
                <a:hueOff val="0"/>
                <a:satOff val="0"/>
                <a:lumOff val="0"/>
                <a:alphaOff val="0"/>
                <a:tint val="8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E883F4A-619A-47FC-AA9E-BF903B49B385}">
      <dsp:nvSpPr>
        <dsp:cNvPr id="0" name=""/>
        <dsp:cNvSpPr/>
      </dsp:nvSpPr>
      <dsp:spPr>
        <a:xfrm>
          <a:off x="755648" y="3592733"/>
          <a:ext cx="9817007" cy="1525180"/>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4260" tIns="60960" rIns="60960" bIns="60960" numCol="1" spcCol="1270" anchor="ctr" anchorCtr="0">
          <a:noAutofit/>
        </a:bodyPr>
        <a:lstStyle/>
        <a:p>
          <a:pPr lvl="0" algn="ctr" defTabSz="1066800">
            <a:lnSpc>
              <a:spcPct val="90000"/>
            </a:lnSpc>
            <a:spcBef>
              <a:spcPct val="0"/>
            </a:spcBef>
            <a:spcAft>
              <a:spcPct val="35000"/>
            </a:spcAft>
          </a:pPr>
          <a:r>
            <a:rPr lang="el-GR" sz="2400" b="1" kern="1200" dirty="0" smtClean="0">
              <a:solidFill>
                <a:schemeClr val="bg1"/>
              </a:solidFill>
              <a:effectLst>
                <a:outerShdw blurRad="38100" dist="38100" dir="2700000" algn="tl">
                  <a:srgbClr val="000000">
                    <a:alpha val="43137"/>
                  </a:srgbClr>
                </a:outerShdw>
              </a:effectLst>
            </a:rPr>
            <a:t>Καλούνται όλοι οι γονείς στις γενικές συνελεύσεις, όχι μόνο οι εγγεγραμμένοι ως μέλη, και αφού εκπληρώσουν τις υποχρεώσεις τους, μπορούν να γίνουν μέλη του Συλλόγου και να υποβάλουν και υποψηφιότητα για το ΔΣ</a:t>
          </a:r>
          <a:endParaRPr lang="el-GR" sz="2400" b="1" kern="1200" dirty="0">
            <a:solidFill>
              <a:schemeClr val="bg1"/>
            </a:solidFill>
            <a:effectLst>
              <a:outerShdw blurRad="38100" dist="38100" dir="2700000" algn="tl">
                <a:srgbClr val="000000">
                  <a:alpha val="43137"/>
                </a:srgbClr>
              </a:outerShdw>
            </a:effectLst>
          </a:endParaRPr>
        </a:p>
      </dsp:txBody>
      <dsp:txXfrm>
        <a:off x="755648" y="3592733"/>
        <a:ext cx="9817007" cy="1525180"/>
      </dsp:txXfrm>
    </dsp:sp>
    <dsp:sp modelId="{2EB9EFA5-D4DB-4BD5-9263-62310812C2C2}">
      <dsp:nvSpPr>
        <dsp:cNvPr id="0" name=""/>
        <dsp:cNvSpPr/>
      </dsp:nvSpPr>
      <dsp:spPr>
        <a:xfrm>
          <a:off x="75129" y="3674804"/>
          <a:ext cx="1361038" cy="1361038"/>
        </a:xfrm>
        <a:prstGeom prst="ellipse">
          <a:avLst/>
        </a:prstGeom>
        <a:gradFill rotWithShape="0">
          <a:gsLst>
            <a:gs pos="0">
              <a:schemeClr val="lt1">
                <a:hueOff val="0"/>
                <a:satOff val="0"/>
                <a:lumOff val="0"/>
                <a:alphaOff val="0"/>
                <a:tint val="60000"/>
                <a:lumMod val="110000"/>
              </a:schemeClr>
            </a:gs>
            <a:gs pos="100000">
              <a:schemeClr val="lt1">
                <a:hueOff val="0"/>
                <a:satOff val="0"/>
                <a:lumOff val="0"/>
                <a:alphaOff val="0"/>
                <a:tint val="8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19DA04-5F09-438E-A19A-4B47F7DB55FC}">
      <dsp:nvSpPr>
        <dsp:cNvPr id="0" name=""/>
        <dsp:cNvSpPr/>
      </dsp:nvSpPr>
      <dsp:spPr>
        <a:xfrm>
          <a:off x="-6153962" y="-941794"/>
          <a:ext cx="7327744" cy="7327744"/>
        </a:xfrm>
        <a:prstGeom prst="blockArc">
          <a:avLst>
            <a:gd name="adj1" fmla="val 18900000"/>
            <a:gd name="adj2" fmla="val 2700000"/>
            <a:gd name="adj3" fmla="val 295"/>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934C74-B47B-46B0-9D76-B68BA0C31ABA}">
      <dsp:nvSpPr>
        <dsp:cNvPr id="0" name=""/>
        <dsp:cNvSpPr/>
      </dsp:nvSpPr>
      <dsp:spPr>
        <a:xfrm>
          <a:off x="755648" y="544415"/>
          <a:ext cx="9817007" cy="1088831"/>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4260" tIns="71120" rIns="71120" bIns="71120" numCol="1" spcCol="1270" anchor="ctr" anchorCtr="0">
          <a:noAutofit/>
        </a:bodyPr>
        <a:lstStyle/>
        <a:p>
          <a:pPr lvl="0" algn="ctr" defTabSz="1244600">
            <a:lnSpc>
              <a:spcPct val="90000"/>
            </a:lnSpc>
            <a:spcBef>
              <a:spcPct val="0"/>
            </a:spcBef>
            <a:spcAft>
              <a:spcPct val="35000"/>
            </a:spcAft>
          </a:pPr>
          <a:r>
            <a:rPr lang="el-GR" sz="2800" b="1" kern="1200" dirty="0" smtClean="0">
              <a:solidFill>
                <a:schemeClr val="bg1"/>
              </a:solidFill>
              <a:effectLst>
                <a:outerShdw blurRad="38100" dist="38100" dir="2700000" algn="tl">
                  <a:srgbClr val="000000">
                    <a:alpha val="43137"/>
                  </a:srgbClr>
                </a:outerShdw>
              </a:effectLst>
            </a:rPr>
            <a:t>Στην έννοια «γονείς» περιλαμβάνεται και οι επίτροποι και οι νόμιμα διορισμένοι αντιπρόσωποι</a:t>
          </a:r>
          <a:endParaRPr lang="el-GR" sz="2800" b="1" kern="1200" dirty="0">
            <a:solidFill>
              <a:schemeClr val="bg1"/>
            </a:solidFill>
            <a:effectLst>
              <a:outerShdw blurRad="38100" dist="38100" dir="2700000" algn="tl">
                <a:srgbClr val="000000">
                  <a:alpha val="43137"/>
                </a:srgbClr>
              </a:outerShdw>
            </a:effectLst>
          </a:endParaRPr>
        </a:p>
      </dsp:txBody>
      <dsp:txXfrm>
        <a:off x="755648" y="544415"/>
        <a:ext cx="9817007" cy="1088831"/>
      </dsp:txXfrm>
    </dsp:sp>
    <dsp:sp modelId="{E54E29D9-1D71-4846-AAAA-E0DCD7BE0A96}">
      <dsp:nvSpPr>
        <dsp:cNvPr id="0" name=""/>
        <dsp:cNvSpPr/>
      </dsp:nvSpPr>
      <dsp:spPr>
        <a:xfrm>
          <a:off x="75129" y="408311"/>
          <a:ext cx="1361038" cy="1361038"/>
        </a:xfrm>
        <a:prstGeom prst="ellipse">
          <a:avLst/>
        </a:prstGeom>
        <a:gradFill rotWithShape="0">
          <a:gsLst>
            <a:gs pos="0">
              <a:schemeClr val="lt1">
                <a:hueOff val="0"/>
                <a:satOff val="0"/>
                <a:lumOff val="0"/>
                <a:alphaOff val="0"/>
                <a:tint val="60000"/>
                <a:lumMod val="110000"/>
              </a:schemeClr>
            </a:gs>
            <a:gs pos="100000">
              <a:schemeClr val="lt1">
                <a:hueOff val="0"/>
                <a:satOff val="0"/>
                <a:lumOff val="0"/>
                <a:alphaOff val="0"/>
                <a:tint val="8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BFB27F4-A047-42D6-B3C3-432BD003E34C}">
      <dsp:nvSpPr>
        <dsp:cNvPr id="0" name=""/>
        <dsp:cNvSpPr/>
      </dsp:nvSpPr>
      <dsp:spPr>
        <a:xfrm>
          <a:off x="1151438" y="2177662"/>
          <a:ext cx="9421217" cy="1088831"/>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4260" tIns="55880" rIns="55880" bIns="55880" numCol="1" spcCol="1270" anchor="ctr" anchorCtr="0">
          <a:noAutofit/>
        </a:bodyPr>
        <a:lstStyle/>
        <a:p>
          <a:pPr lvl="0" algn="ctr" defTabSz="977900">
            <a:lnSpc>
              <a:spcPct val="90000"/>
            </a:lnSpc>
            <a:spcBef>
              <a:spcPct val="0"/>
            </a:spcBef>
            <a:spcAft>
              <a:spcPct val="35000"/>
            </a:spcAft>
          </a:pPr>
          <a:r>
            <a:rPr lang="el-GR" sz="2200" b="1" kern="1200" dirty="0" smtClean="0">
              <a:solidFill>
                <a:schemeClr val="bg1"/>
              </a:solidFill>
              <a:effectLst>
                <a:outerShdw blurRad="38100" dist="38100" dir="2700000" algn="tl">
                  <a:srgbClr val="000000">
                    <a:alpha val="43137"/>
                  </a:srgbClr>
                </a:outerShdw>
              </a:effectLst>
            </a:rPr>
            <a:t>Η εκπροσώπηση των γονέων μέσω άλλου προσώπου επιτρέπεται μόνο κατόπιν έγγραφης νομίμως επικυρωμένης εξουσιοδότησης ή συμβολαιογραφικού πληρεξουσίου</a:t>
          </a:r>
          <a:r>
            <a:rPr lang="el-GR" sz="2000" b="1" kern="1200" dirty="0" smtClean="0">
              <a:solidFill>
                <a:schemeClr val="bg1"/>
              </a:solidFill>
              <a:effectLst>
                <a:outerShdw blurRad="38100" dist="38100" dir="2700000" algn="tl">
                  <a:srgbClr val="000000">
                    <a:alpha val="43137"/>
                  </a:srgbClr>
                </a:outerShdw>
              </a:effectLst>
            </a:rPr>
            <a:t>.</a:t>
          </a:r>
          <a:endParaRPr lang="el-GR" sz="2000" b="1" kern="1200" dirty="0">
            <a:solidFill>
              <a:schemeClr val="bg1"/>
            </a:solidFill>
            <a:effectLst>
              <a:outerShdw blurRad="38100" dist="38100" dir="2700000" algn="tl">
                <a:srgbClr val="000000">
                  <a:alpha val="43137"/>
                </a:srgbClr>
              </a:outerShdw>
            </a:effectLst>
          </a:endParaRPr>
        </a:p>
      </dsp:txBody>
      <dsp:txXfrm>
        <a:off x="1151438" y="2177662"/>
        <a:ext cx="9421217" cy="1088831"/>
      </dsp:txXfrm>
    </dsp:sp>
    <dsp:sp modelId="{9AE68E4D-BBDA-49E2-94C0-FAA8484454FE}">
      <dsp:nvSpPr>
        <dsp:cNvPr id="0" name=""/>
        <dsp:cNvSpPr/>
      </dsp:nvSpPr>
      <dsp:spPr>
        <a:xfrm>
          <a:off x="470919" y="2041558"/>
          <a:ext cx="1361038" cy="1361038"/>
        </a:xfrm>
        <a:prstGeom prst="ellipse">
          <a:avLst/>
        </a:prstGeom>
        <a:gradFill rotWithShape="0">
          <a:gsLst>
            <a:gs pos="0">
              <a:schemeClr val="lt1">
                <a:hueOff val="0"/>
                <a:satOff val="0"/>
                <a:lumOff val="0"/>
                <a:alphaOff val="0"/>
                <a:tint val="60000"/>
                <a:lumMod val="110000"/>
              </a:schemeClr>
            </a:gs>
            <a:gs pos="100000">
              <a:schemeClr val="lt1">
                <a:hueOff val="0"/>
                <a:satOff val="0"/>
                <a:lumOff val="0"/>
                <a:alphaOff val="0"/>
                <a:tint val="8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D4ED1AB-6422-4282-9398-012FA67AFB19}">
      <dsp:nvSpPr>
        <dsp:cNvPr id="0" name=""/>
        <dsp:cNvSpPr/>
      </dsp:nvSpPr>
      <dsp:spPr>
        <a:xfrm>
          <a:off x="755648" y="3810908"/>
          <a:ext cx="9817007" cy="1088831"/>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4260" tIns="71120" rIns="71120" bIns="71120" numCol="1" spcCol="1270" anchor="ctr" anchorCtr="0">
          <a:noAutofit/>
        </a:bodyPr>
        <a:lstStyle/>
        <a:p>
          <a:pPr lvl="0" algn="ctr" defTabSz="1244600">
            <a:lnSpc>
              <a:spcPct val="90000"/>
            </a:lnSpc>
            <a:spcBef>
              <a:spcPct val="0"/>
            </a:spcBef>
            <a:spcAft>
              <a:spcPct val="35000"/>
            </a:spcAft>
          </a:pPr>
          <a:r>
            <a:rPr lang="el-GR" sz="2800" b="1" kern="1200" dirty="0" smtClean="0">
              <a:solidFill>
                <a:schemeClr val="bg1"/>
              </a:solidFill>
              <a:effectLst>
                <a:outerShdw blurRad="38100" dist="38100" dir="2700000" algn="tl">
                  <a:srgbClr val="000000">
                    <a:alpha val="43137"/>
                  </a:srgbClr>
                </a:outerShdw>
              </a:effectLst>
            </a:rPr>
            <a:t>Οι γενικές συνελεύσεις </a:t>
          </a:r>
          <a:r>
            <a:rPr lang="el-GR" sz="2800" b="1" kern="1200" dirty="0" err="1" smtClean="0">
              <a:solidFill>
                <a:schemeClr val="bg1"/>
              </a:solidFill>
              <a:effectLst>
                <a:outerShdw blurRad="38100" dist="38100" dir="2700000" algn="tl">
                  <a:srgbClr val="000000">
                    <a:alpha val="43137"/>
                  </a:srgbClr>
                </a:outerShdw>
              </a:effectLst>
            </a:rPr>
            <a:t>συγκαλούνται</a:t>
          </a:r>
          <a:r>
            <a:rPr lang="el-GR" sz="2800" b="1" kern="1200" dirty="0" smtClean="0">
              <a:solidFill>
                <a:schemeClr val="bg1"/>
              </a:solidFill>
              <a:effectLst>
                <a:outerShdw blurRad="38100" dist="38100" dir="2700000" algn="tl">
                  <a:srgbClr val="000000">
                    <a:alpha val="43137"/>
                  </a:srgbClr>
                </a:outerShdw>
              </a:effectLst>
            </a:rPr>
            <a:t> σύμφωνα με το καταστατικό τους</a:t>
          </a:r>
          <a:endParaRPr lang="el-GR" sz="2800" b="1" kern="1200" dirty="0">
            <a:solidFill>
              <a:schemeClr val="bg1"/>
            </a:solidFill>
            <a:effectLst>
              <a:outerShdw blurRad="38100" dist="38100" dir="2700000" algn="tl">
                <a:srgbClr val="000000">
                  <a:alpha val="43137"/>
                </a:srgbClr>
              </a:outerShdw>
            </a:effectLst>
          </a:endParaRPr>
        </a:p>
      </dsp:txBody>
      <dsp:txXfrm>
        <a:off x="755648" y="3810908"/>
        <a:ext cx="9817007" cy="1088831"/>
      </dsp:txXfrm>
    </dsp:sp>
    <dsp:sp modelId="{A078BC2B-73E0-431D-AC8A-C5CF4C64F10A}">
      <dsp:nvSpPr>
        <dsp:cNvPr id="0" name=""/>
        <dsp:cNvSpPr/>
      </dsp:nvSpPr>
      <dsp:spPr>
        <a:xfrm>
          <a:off x="75129" y="3674804"/>
          <a:ext cx="1361038" cy="1361038"/>
        </a:xfrm>
        <a:prstGeom prst="ellipse">
          <a:avLst/>
        </a:prstGeom>
        <a:gradFill rotWithShape="0">
          <a:gsLst>
            <a:gs pos="0">
              <a:schemeClr val="lt1">
                <a:hueOff val="0"/>
                <a:satOff val="0"/>
                <a:lumOff val="0"/>
                <a:alphaOff val="0"/>
                <a:tint val="60000"/>
                <a:lumMod val="110000"/>
              </a:schemeClr>
            </a:gs>
            <a:gs pos="100000">
              <a:schemeClr val="lt1">
                <a:hueOff val="0"/>
                <a:satOff val="0"/>
                <a:lumOff val="0"/>
                <a:alphaOff val="0"/>
                <a:tint val="8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19DA04-5F09-438E-A19A-4B47F7DB55FC}">
      <dsp:nvSpPr>
        <dsp:cNvPr id="0" name=""/>
        <dsp:cNvSpPr/>
      </dsp:nvSpPr>
      <dsp:spPr>
        <a:xfrm>
          <a:off x="-6155817" y="-941794"/>
          <a:ext cx="7327744" cy="7327744"/>
        </a:xfrm>
        <a:prstGeom prst="blockArc">
          <a:avLst>
            <a:gd name="adj1" fmla="val 18900000"/>
            <a:gd name="adj2" fmla="val 2700000"/>
            <a:gd name="adj3" fmla="val 295"/>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934C74-B47B-46B0-9D76-B68BA0C31ABA}">
      <dsp:nvSpPr>
        <dsp:cNvPr id="0" name=""/>
        <dsp:cNvSpPr/>
      </dsp:nvSpPr>
      <dsp:spPr>
        <a:xfrm>
          <a:off x="613334" y="418546"/>
          <a:ext cx="9957467" cy="837528"/>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4788" tIns="71120" rIns="71120" bIns="71120" numCol="1" spcCol="1270" anchor="ctr" anchorCtr="0">
          <a:noAutofit/>
        </a:bodyPr>
        <a:lstStyle/>
        <a:p>
          <a:pPr lvl="0" algn="ctr" defTabSz="1244600">
            <a:lnSpc>
              <a:spcPct val="90000"/>
            </a:lnSpc>
            <a:spcBef>
              <a:spcPct val="0"/>
            </a:spcBef>
            <a:spcAft>
              <a:spcPct val="35000"/>
            </a:spcAft>
          </a:pPr>
          <a:r>
            <a:rPr lang="el-GR" sz="2800" b="1" kern="1200" dirty="0" smtClean="0">
              <a:solidFill>
                <a:schemeClr val="bg1"/>
              </a:solidFill>
              <a:effectLst>
                <a:outerShdw blurRad="38100" dist="38100" dir="2700000" algn="tl">
                  <a:srgbClr val="000000">
                    <a:alpha val="43137"/>
                  </a:srgbClr>
                </a:outerShdw>
              </a:effectLst>
            </a:rPr>
            <a:t>Τα μέλη της διοίκησης των συλλόγων γονέων (ΔΣ) εκλέγονται με </a:t>
          </a:r>
          <a:r>
            <a:rPr lang="el-GR" sz="2800" b="1" kern="1200" smtClean="0">
              <a:solidFill>
                <a:schemeClr val="bg1"/>
              </a:solidFill>
              <a:effectLst>
                <a:outerShdw blurRad="38100" dist="38100" dir="2700000" algn="tl">
                  <a:srgbClr val="000000">
                    <a:alpha val="43137"/>
                  </a:srgbClr>
                </a:outerShdw>
              </a:effectLst>
            </a:rPr>
            <a:t>μυστική ψηφοφορία.</a:t>
          </a:r>
          <a:endParaRPr lang="el-GR" sz="2800" b="1" kern="1200" dirty="0">
            <a:solidFill>
              <a:schemeClr val="bg1"/>
            </a:solidFill>
            <a:effectLst>
              <a:outerShdw blurRad="38100" dist="38100" dir="2700000" algn="tl">
                <a:srgbClr val="000000">
                  <a:alpha val="43137"/>
                </a:srgbClr>
              </a:outerShdw>
            </a:effectLst>
          </a:endParaRPr>
        </a:p>
      </dsp:txBody>
      <dsp:txXfrm>
        <a:off x="613334" y="418546"/>
        <a:ext cx="9957467" cy="837528"/>
      </dsp:txXfrm>
    </dsp:sp>
    <dsp:sp modelId="{E54E29D9-1D71-4846-AAAA-E0DCD7BE0A96}">
      <dsp:nvSpPr>
        <dsp:cNvPr id="0" name=""/>
        <dsp:cNvSpPr/>
      </dsp:nvSpPr>
      <dsp:spPr>
        <a:xfrm>
          <a:off x="89878" y="313855"/>
          <a:ext cx="1046911" cy="1046911"/>
        </a:xfrm>
        <a:prstGeom prst="ellipse">
          <a:avLst/>
        </a:prstGeom>
        <a:gradFill rotWithShape="0">
          <a:gsLst>
            <a:gs pos="0">
              <a:schemeClr val="lt1">
                <a:hueOff val="0"/>
                <a:satOff val="0"/>
                <a:lumOff val="0"/>
                <a:alphaOff val="0"/>
                <a:tint val="60000"/>
                <a:lumMod val="110000"/>
              </a:schemeClr>
            </a:gs>
            <a:gs pos="100000">
              <a:schemeClr val="lt1">
                <a:hueOff val="0"/>
                <a:satOff val="0"/>
                <a:lumOff val="0"/>
                <a:alphaOff val="0"/>
                <a:tint val="8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BFB27F4-A047-42D6-B3C3-432BD003E34C}">
      <dsp:nvSpPr>
        <dsp:cNvPr id="0" name=""/>
        <dsp:cNvSpPr/>
      </dsp:nvSpPr>
      <dsp:spPr>
        <a:xfrm>
          <a:off x="1093508" y="1454728"/>
          <a:ext cx="9477292" cy="1278186"/>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4788" tIns="71120" rIns="71120" bIns="71120" numCol="1" spcCol="1270" anchor="ctr" anchorCtr="0">
          <a:noAutofit/>
        </a:bodyPr>
        <a:lstStyle/>
        <a:p>
          <a:pPr lvl="0" algn="ctr" defTabSz="1244600">
            <a:lnSpc>
              <a:spcPct val="90000"/>
            </a:lnSpc>
            <a:spcBef>
              <a:spcPct val="0"/>
            </a:spcBef>
            <a:spcAft>
              <a:spcPct val="35000"/>
            </a:spcAft>
          </a:pPr>
          <a:r>
            <a:rPr lang="el-GR" sz="2800" b="1" kern="1200" dirty="0" smtClean="0">
              <a:solidFill>
                <a:schemeClr val="bg1"/>
              </a:solidFill>
              <a:effectLst>
                <a:outerShdw blurRad="38100" dist="38100" dir="2700000" algn="tl">
                  <a:srgbClr val="000000">
                    <a:alpha val="43137"/>
                  </a:srgbClr>
                </a:outerShdw>
              </a:effectLst>
            </a:rPr>
            <a:t>εκλογική διαδικασία προβλέπονται αναλυτικά στο άρθρο 53 του Ν1566/1985 και στις υπουργικές αποφάσεις</a:t>
          </a:r>
          <a:endParaRPr lang="el-GR" sz="2800" b="1" kern="1200" dirty="0">
            <a:solidFill>
              <a:schemeClr val="bg1"/>
            </a:solidFill>
            <a:effectLst>
              <a:outerShdw blurRad="38100" dist="38100" dir="2700000" algn="tl">
                <a:srgbClr val="000000">
                  <a:alpha val="43137"/>
                </a:srgbClr>
              </a:outerShdw>
            </a:effectLst>
          </a:endParaRPr>
        </a:p>
      </dsp:txBody>
      <dsp:txXfrm>
        <a:off x="1093508" y="1454728"/>
        <a:ext cx="9477292" cy="1278186"/>
      </dsp:txXfrm>
    </dsp:sp>
    <dsp:sp modelId="{9AE68E4D-BBDA-49E2-94C0-FAA8484454FE}">
      <dsp:nvSpPr>
        <dsp:cNvPr id="0" name=""/>
        <dsp:cNvSpPr/>
      </dsp:nvSpPr>
      <dsp:spPr>
        <a:xfrm>
          <a:off x="570053" y="1570366"/>
          <a:ext cx="1046911" cy="1046911"/>
        </a:xfrm>
        <a:prstGeom prst="ellipse">
          <a:avLst/>
        </a:prstGeom>
        <a:gradFill rotWithShape="0">
          <a:gsLst>
            <a:gs pos="0">
              <a:schemeClr val="lt1">
                <a:hueOff val="0"/>
                <a:satOff val="0"/>
                <a:lumOff val="0"/>
                <a:alphaOff val="0"/>
                <a:tint val="60000"/>
                <a:lumMod val="110000"/>
              </a:schemeClr>
            </a:gs>
            <a:gs pos="100000">
              <a:schemeClr val="lt1">
                <a:hueOff val="0"/>
                <a:satOff val="0"/>
                <a:lumOff val="0"/>
                <a:alphaOff val="0"/>
                <a:tint val="8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2FD977B-8753-4C4A-B301-8865E9DEF1E4}">
      <dsp:nvSpPr>
        <dsp:cNvPr id="0" name=""/>
        <dsp:cNvSpPr/>
      </dsp:nvSpPr>
      <dsp:spPr>
        <a:xfrm>
          <a:off x="1093508" y="2931568"/>
          <a:ext cx="9477292" cy="837528"/>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4788" tIns="71120" rIns="71120" bIns="71120" numCol="1" spcCol="1270" anchor="ctr" anchorCtr="0">
          <a:noAutofit/>
        </a:bodyPr>
        <a:lstStyle/>
        <a:p>
          <a:pPr lvl="0" algn="ctr" defTabSz="1244600">
            <a:lnSpc>
              <a:spcPct val="90000"/>
            </a:lnSpc>
            <a:spcBef>
              <a:spcPct val="0"/>
            </a:spcBef>
            <a:spcAft>
              <a:spcPct val="35000"/>
            </a:spcAft>
          </a:pPr>
          <a:r>
            <a:rPr lang="el-GR" sz="2800" b="1" kern="1200" dirty="0" smtClean="0">
              <a:solidFill>
                <a:schemeClr val="bg1"/>
              </a:solidFill>
              <a:effectLst>
                <a:outerShdw blurRad="38100" dist="38100" dir="2700000" algn="tl">
                  <a:srgbClr val="000000">
                    <a:alpha val="43137"/>
                  </a:srgbClr>
                </a:outerShdw>
              </a:effectLst>
            </a:rPr>
            <a:t>απαιτείται να ψηφίσουν γονείς που εκπροσωπούν το 1/3 των μαθητών του σχολείου </a:t>
          </a:r>
          <a:endParaRPr lang="el-GR" sz="2200" b="1" kern="1200" dirty="0">
            <a:solidFill>
              <a:schemeClr val="bg1"/>
            </a:solidFill>
            <a:effectLst>
              <a:outerShdw blurRad="38100" dist="38100" dir="2700000" algn="tl">
                <a:srgbClr val="000000">
                  <a:alpha val="43137"/>
                </a:srgbClr>
              </a:outerShdw>
            </a:effectLst>
          </a:endParaRPr>
        </a:p>
      </dsp:txBody>
      <dsp:txXfrm>
        <a:off x="1093508" y="2931568"/>
        <a:ext cx="9477292" cy="837528"/>
      </dsp:txXfrm>
    </dsp:sp>
    <dsp:sp modelId="{82B293BC-DAC3-48F7-A6D5-A3C945641122}">
      <dsp:nvSpPr>
        <dsp:cNvPr id="0" name=""/>
        <dsp:cNvSpPr/>
      </dsp:nvSpPr>
      <dsp:spPr>
        <a:xfrm>
          <a:off x="570053" y="2826877"/>
          <a:ext cx="1046911" cy="1046911"/>
        </a:xfrm>
        <a:prstGeom prst="ellipse">
          <a:avLst/>
        </a:prstGeom>
        <a:gradFill rotWithShape="0">
          <a:gsLst>
            <a:gs pos="0">
              <a:schemeClr val="lt1">
                <a:hueOff val="0"/>
                <a:satOff val="0"/>
                <a:lumOff val="0"/>
                <a:alphaOff val="0"/>
                <a:tint val="60000"/>
                <a:lumMod val="110000"/>
              </a:schemeClr>
            </a:gs>
            <a:gs pos="100000">
              <a:schemeClr val="lt1">
                <a:hueOff val="0"/>
                <a:satOff val="0"/>
                <a:lumOff val="0"/>
                <a:alphaOff val="0"/>
                <a:tint val="8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43CD5B4-E905-4E7B-8EF1-C5397686CA95}">
      <dsp:nvSpPr>
        <dsp:cNvPr id="0" name=""/>
        <dsp:cNvSpPr/>
      </dsp:nvSpPr>
      <dsp:spPr>
        <a:xfrm>
          <a:off x="690318" y="4208858"/>
          <a:ext cx="9957467" cy="837528"/>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4788" tIns="66040" rIns="66040" bIns="66040" numCol="1" spcCol="1270" anchor="ctr" anchorCtr="0">
          <a:noAutofit/>
        </a:bodyPr>
        <a:lstStyle/>
        <a:p>
          <a:pPr lvl="0" algn="ctr" defTabSz="1155700">
            <a:lnSpc>
              <a:spcPct val="90000"/>
            </a:lnSpc>
            <a:spcBef>
              <a:spcPct val="0"/>
            </a:spcBef>
            <a:spcAft>
              <a:spcPct val="35000"/>
            </a:spcAft>
          </a:pPr>
          <a:r>
            <a:rPr lang="el-GR" sz="2600" b="1" kern="1200" dirty="0" smtClean="0">
              <a:solidFill>
                <a:schemeClr val="bg1"/>
              </a:solidFill>
              <a:effectLst>
                <a:outerShdw blurRad="38100" dist="38100" dir="2700000" algn="tl">
                  <a:srgbClr val="000000">
                    <a:alpha val="43137"/>
                  </a:srgbClr>
                </a:outerShdw>
              </a:effectLst>
            </a:rPr>
            <a:t>ψηφίζουν ο ένας ή και οι δύο γονείς εκπροσωπώντας με μια ψήφο όλα τα παιδιά τους που φοιτούν στο σχολείο</a:t>
          </a:r>
          <a:endParaRPr lang="el-GR" sz="2600" b="1" kern="1200" dirty="0">
            <a:solidFill>
              <a:schemeClr val="bg1"/>
            </a:solidFill>
            <a:effectLst>
              <a:outerShdw blurRad="38100" dist="38100" dir="2700000" algn="tl">
                <a:srgbClr val="000000">
                  <a:alpha val="43137"/>
                </a:srgbClr>
              </a:outerShdw>
            </a:effectLst>
          </a:endParaRPr>
        </a:p>
      </dsp:txBody>
      <dsp:txXfrm>
        <a:off x="690318" y="4208858"/>
        <a:ext cx="9957467" cy="837528"/>
      </dsp:txXfrm>
    </dsp:sp>
    <dsp:sp modelId="{CB2E8D27-5C9D-4F44-9A55-AE304A0804D6}">
      <dsp:nvSpPr>
        <dsp:cNvPr id="0" name=""/>
        <dsp:cNvSpPr/>
      </dsp:nvSpPr>
      <dsp:spPr>
        <a:xfrm>
          <a:off x="89878" y="4083388"/>
          <a:ext cx="1046911" cy="1046911"/>
        </a:xfrm>
        <a:prstGeom prst="ellipse">
          <a:avLst/>
        </a:prstGeom>
        <a:gradFill rotWithShape="0">
          <a:gsLst>
            <a:gs pos="0">
              <a:schemeClr val="lt1">
                <a:hueOff val="0"/>
                <a:satOff val="0"/>
                <a:lumOff val="0"/>
                <a:alphaOff val="0"/>
                <a:tint val="60000"/>
                <a:lumMod val="110000"/>
              </a:schemeClr>
            </a:gs>
            <a:gs pos="100000">
              <a:schemeClr val="lt1">
                <a:hueOff val="0"/>
                <a:satOff val="0"/>
                <a:lumOff val="0"/>
                <a:alphaOff val="0"/>
                <a:tint val="8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19DA04-5F09-438E-A19A-4B47F7DB55FC}">
      <dsp:nvSpPr>
        <dsp:cNvPr id="0" name=""/>
        <dsp:cNvSpPr/>
      </dsp:nvSpPr>
      <dsp:spPr>
        <a:xfrm>
          <a:off x="-6153962" y="-941794"/>
          <a:ext cx="7327744" cy="7327744"/>
        </a:xfrm>
        <a:prstGeom prst="blockArc">
          <a:avLst>
            <a:gd name="adj1" fmla="val 18900000"/>
            <a:gd name="adj2" fmla="val 2700000"/>
            <a:gd name="adj3" fmla="val 295"/>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934C74-B47B-46B0-9D76-B68BA0C31ABA}">
      <dsp:nvSpPr>
        <dsp:cNvPr id="0" name=""/>
        <dsp:cNvSpPr/>
      </dsp:nvSpPr>
      <dsp:spPr>
        <a:xfrm>
          <a:off x="755648" y="544415"/>
          <a:ext cx="9817007" cy="1088831"/>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4260" tIns="71120" rIns="71120" bIns="71120" numCol="1" spcCol="1270" anchor="ctr" anchorCtr="0">
          <a:noAutofit/>
        </a:bodyPr>
        <a:lstStyle/>
        <a:p>
          <a:pPr lvl="0" algn="ctr" defTabSz="1244600">
            <a:lnSpc>
              <a:spcPct val="90000"/>
            </a:lnSpc>
            <a:spcBef>
              <a:spcPct val="0"/>
            </a:spcBef>
            <a:spcAft>
              <a:spcPct val="35000"/>
            </a:spcAft>
          </a:pPr>
          <a:r>
            <a:rPr lang="el-GR" sz="2800" b="1" kern="1200" dirty="0" smtClean="0">
              <a:solidFill>
                <a:schemeClr val="bg1"/>
              </a:solidFill>
              <a:effectLst>
                <a:outerShdw blurRad="38100" dist="38100" dir="2700000" algn="tl">
                  <a:srgbClr val="000000">
                    <a:alpha val="43137"/>
                  </a:srgbClr>
                </a:outerShdw>
              </a:effectLst>
            </a:rPr>
            <a:t>Η εκλογική διαδικασία πρέπει να ολοκληρώνεται από 01/09 έως 31/12 κάθε ζυγού έτους</a:t>
          </a:r>
          <a:endParaRPr lang="el-GR" sz="2800" b="1" kern="1200" dirty="0">
            <a:solidFill>
              <a:schemeClr val="bg1"/>
            </a:solidFill>
            <a:effectLst>
              <a:outerShdw blurRad="38100" dist="38100" dir="2700000" algn="tl">
                <a:srgbClr val="000000">
                  <a:alpha val="43137"/>
                </a:srgbClr>
              </a:outerShdw>
            </a:effectLst>
          </a:endParaRPr>
        </a:p>
      </dsp:txBody>
      <dsp:txXfrm>
        <a:off x="755648" y="544415"/>
        <a:ext cx="9817007" cy="1088831"/>
      </dsp:txXfrm>
    </dsp:sp>
    <dsp:sp modelId="{E54E29D9-1D71-4846-AAAA-E0DCD7BE0A96}">
      <dsp:nvSpPr>
        <dsp:cNvPr id="0" name=""/>
        <dsp:cNvSpPr/>
      </dsp:nvSpPr>
      <dsp:spPr>
        <a:xfrm>
          <a:off x="75129" y="408311"/>
          <a:ext cx="1361038" cy="1361038"/>
        </a:xfrm>
        <a:prstGeom prst="ellipse">
          <a:avLst/>
        </a:prstGeom>
        <a:gradFill rotWithShape="0">
          <a:gsLst>
            <a:gs pos="0">
              <a:schemeClr val="lt1">
                <a:hueOff val="0"/>
                <a:satOff val="0"/>
                <a:lumOff val="0"/>
                <a:alphaOff val="0"/>
                <a:tint val="60000"/>
                <a:lumMod val="110000"/>
              </a:schemeClr>
            </a:gs>
            <a:gs pos="100000">
              <a:schemeClr val="lt1">
                <a:hueOff val="0"/>
                <a:satOff val="0"/>
                <a:lumOff val="0"/>
                <a:alphaOff val="0"/>
                <a:tint val="8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BFB27F4-A047-42D6-B3C3-432BD003E34C}">
      <dsp:nvSpPr>
        <dsp:cNvPr id="0" name=""/>
        <dsp:cNvSpPr/>
      </dsp:nvSpPr>
      <dsp:spPr>
        <a:xfrm>
          <a:off x="1151438" y="1891223"/>
          <a:ext cx="9421217" cy="1661708"/>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4260" tIns="71120" rIns="71120" bIns="71120" numCol="1" spcCol="1270" anchor="ctr" anchorCtr="0">
          <a:noAutofit/>
        </a:bodyPr>
        <a:lstStyle/>
        <a:p>
          <a:pPr lvl="0" algn="ctr" defTabSz="1244600">
            <a:lnSpc>
              <a:spcPct val="90000"/>
            </a:lnSpc>
            <a:spcBef>
              <a:spcPct val="0"/>
            </a:spcBef>
            <a:spcAft>
              <a:spcPct val="35000"/>
            </a:spcAft>
          </a:pPr>
          <a:r>
            <a:rPr lang="el-GR" sz="2800" b="1" kern="1200" dirty="0" smtClean="0">
              <a:solidFill>
                <a:schemeClr val="bg1"/>
              </a:solidFill>
              <a:effectLst>
                <a:outerShdw blurRad="38100" dist="38100" dir="2700000" algn="tl">
                  <a:srgbClr val="000000">
                    <a:alpha val="43137"/>
                  </a:srgbClr>
                </a:outerShdw>
              </a:effectLst>
            </a:rPr>
            <a:t>Οι διατάξεις του ανωτέρω νόμου εφαρμόζονται και για τους συλλόγους γονέων των μαθητών των ιδιωτικών σχολείων.</a:t>
          </a:r>
          <a:endParaRPr lang="el-GR" sz="2800" b="1" kern="1200" dirty="0">
            <a:solidFill>
              <a:schemeClr val="bg1"/>
            </a:solidFill>
            <a:effectLst>
              <a:outerShdw blurRad="38100" dist="38100" dir="2700000" algn="tl">
                <a:srgbClr val="000000">
                  <a:alpha val="43137"/>
                </a:srgbClr>
              </a:outerShdw>
            </a:effectLst>
          </a:endParaRPr>
        </a:p>
      </dsp:txBody>
      <dsp:txXfrm>
        <a:off x="1151438" y="1891223"/>
        <a:ext cx="9421217" cy="1661708"/>
      </dsp:txXfrm>
    </dsp:sp>
    <dsp:sp modelId="{9AE68E4D-BBDA-49E2-94C0-FAA8484454FE}">
      <dsp:nvSpPr>
        <dsp:cNvPr id="0" name=""/>
        <dsp:cNvSpPr/>
      </dsp:nvSpPr>
      <dsp:spPr>
        <a:xfrm>
          <a:off x="470919" y="2041558"/>
          <a:ext cx="1361038" cy="1361038"/>
        </a:xfrm>
        <a:prstGeom prst="ellipse">
          <a:avLst/>
        </a:prstGeom>
        <a:gradFill rotWithShape="0">
          <a:gsLst>
            <a:gs pos="0">
              <a:schemeClr val="lt1">
                <a:hueOff val="0"/>
                <a:satOff val="0"/>
                <a:lumOff val="0"/>
                <a:alphaOff val="0"/>
                <a:tint val="60000"/>
                <a:lumMod val="110000"/>
              </a:schemeClr>
            </a:gs>
            <a:gs pos="100000">
              <a:schemeClr val="lt1">
                <a:hueOff val="0"/>
                <a:satOff val="0"/>
                <a:lumOff val="0"/>
                <a:alphaOff val="0"/>
                <a:tint val="8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2FD977B-8753-4C4A-B301-8865E9DEF1E4}">
      <dsp:nvSpPr>
        <dsp:cNvPr id="0" name=""/>
        <dsp:cNvSpPr/>
      </dsp:nvSpPr>
      <dsp:spPr>
        <a:xfrm>
          <a:off x="755648" y="3740727"/>
          <a:ext cx="9817007" cy="1229192"/>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4260" tIns="71120" rIns="71120" bIns="71120" numCol="1" spcCol="1270" anchor="ctr" anchorCtr="0">
          <a:noAutofit/>
        </a:bodyPr>
        <a:lstStyle/>
        <a:p>
          <a:pPr lvl="0" algn="ctr" defTabSz="1244600">
            <a:lnSpc>
              <a:spcPct val="90000"/>
            </a:lnSpc>
            <a:spcBef>
              <a:spcPct val="0"/>
            </a:spcBef>
            <a:spcAft>
              <a:spcPct val="35000"/>
            </a:spcAft>
          </a:pPr>
          <a:r>
            <a:rPr lang="el-GR" sz="2800" b="1" kern="1200" dirty="0" smtClean="0">
              <a:solidFill>
                <a:schemeClr val="bg1"/>
              </a:solidFill>
              <a:effectLst>
                <a:outerShdw blurRad="38100" dist="38100" dir="2700000" algn="tl">
                  <a:srgbClr val="000000">
                    <a:alpha val="43137"/>
                  </a:srgbClr>
                </a:outerShdw>
              </a:effectLst>
            </a:rPr>
            <a:t>Η θητεία του διοικητικού συμβουλίου είναι διετής και λήγει αυτοδικαίως στην περίπτωση που τα τέκνα των μελών δεν φοιτούν πλέον στο σχολείο.</a:t>
          </a:r>
          <a:endParaRPr lang="el-GR" sz="2200" b="1" kern="1200" dirty="0">
            <a:solidFill>
              <a:schemeClr val="bg1"/>
            </a:solidFill>
            <a:effectLst>
              <a:outerShdw blurRad="38100" dist="38100" dir="2700000" algn="tl">
                <a:srgbClr val="000000">
                  <a:alpha val="43137"/>
                </a:srgbClr>
              </a:outerShdw>
            </a:effectLst>
          </a:endParaRPr>
        </a:p>
      </dsp:txBody>
      <dsp:txXfrm>
        <a:off x="755648" y="3740727"/>
        <a:ext cx="9817007" cy="1229192"/>
      </dsp:txXfrm>
    </dsp:sp>
    <dsp:sp modelId="{82B293BC-DAC3-48F7-A6D5-A3C945641122}">
      <dsp:nvSpPr>
        <dsp:cNvPr id="0" name=""/>
        <dsp:cNvSpPr/>
      </dsp:nvSpPr>
      <dsp:spPr>
        <a:xfrm>
          <a:off x="75129" y="3674804"/>
          <a:ext cx="1361038" cy="1361038"/>
        </a:xfrm>
        <a:prstGeom prst="ellipse">
          <a:avLst/>
        </a:prstGeom>
        <a:gradFill rotWithShape="0">
          <a:gsLst>
            <a:gs pos="0">
              <a:schemeClr val="lt1">
                <a:hueOff val="0"/>
                <a:satOff val="0"/>
                <a:lumOff val="0"/>
                <a:alphaOff val="0"/>
                <a:tint val="60000"/>
                <a:lumMod val="110000"/>
              </a:schemeClr>
            </a:gs>
            <a:gs pos="100000">
              <a:schemeClr val="lt1">
                <a:hueOff val="0"/>
                <a:satOff val="0"/>
                <a:lumOff val="0"/>
                <a:alphaOff val="0"/>
                <a:tint val="8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19DA04-5F09-438E-A19A-4B47F7DB55FC}">
      <dsp:nvSpPr>
        <dsp:cNvPr id="0" name=""/>
        <dsp:cNvSpPr/>
      </dsp:nvSpPr>
      <dsp:spPr>
        <a:xfrm>
          <a:off x="-6131259" y="-938337"/>
          <a:ext cx="7300727" cy="7300727"/>
        </a:xfrm>
        <a:prstGeom prst="blockArc">
          <a:avLst>
            <a:gd name="adj1" fmla="val 18900000"/>
            <a:gd name="adj2" fmla="val 2700000"/>
            <a:gd name="adj3" fmla="val 29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4D0CC1-648B-4B06-B4ED-F723C429B6DC}">
      <dsp:nvSpPr>
        <dsp:cNvPr id="0" name=""/>
        <dsp:cNvSpPr/>
      </dsp:nvSpPr>
      <dsp:spPr>
        <a:xfrm>
          <a:off x="752858" y="542405"/>
          <a:ext cx="9854144" cy="1084810"/>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1068" tIns="66040" rIns="66040" bIns="66040" numCol="1" spcCol="1270" anchor="ctr" anchorCtr="0">
          <a:noAutofit/>
        </a:bodyPr>
        <a:lstStyle/>
        <a:p>
          <a:pPr lvl="0" algn="ctr" defTabSz="1155700">
            <a:lnSpc>
              <a:spcPct val="90000"/>
            </a:lnSpc>
            <a:spcBef>
              <a:spcPct val="0"/>
            </a:spcBef>
            <a:spcAft>
              <a:spcPct val="35000"/>
            </a:spcAft>
          </a:pPr>
          <a:r>
            <a:rPr lang="el-GR" sz="2600" b="1" kern="1200" dirty="0" smtClean="0">
              <a:solidFill>
                <a:schemeClr val="bg1"/>
              </a:solidFill>
              <a:effectLst>
                <a:outerShdw blurRad="38100" dist="38100" dir="2700000" algn="tl">
                  <a:srgbClr val="000000">
                    <a:alpha val="43137"/>
                  </a:srgbClr>
                </a:outerShdw>
              </a:effectLst>
            </a:rPr>
            <a:t>Ο/Η διευθυντής/</a:t>
          </a:r>
          <a:r>
            <a:rPr lang="el-GR" sz="2600" b="1" kern="1200" dirty="0" err="1" smtClean="0">
              <a:solidFill>
                <a:schemeClr val="bg1"/>
              </a:solidFill>
              <a:effectLst>
                <a:outerShdw blurRad="38100" dist="38100" dir="2700000" algn="tl">
                  <a:srgbClr val="000000">
                    <a:alpha val="43137"/>
                  </a:srgbClr>
                </a:outerShdw>
              </a:effectLst>
            </a:rPr>
            <a:t>ντρια</a:t>
          </a:r>
          <a:r>
            <a:rPr lang="el-GR" sz="2600" b="1" kern="1200" dirty="0" smtClean="0">
              <a:solidFill>
                <a:schemeClr val="bg1"/>
              </a:solidFill>
              <a:effectLst>
                <a:outerShdw blurRad="38100" dist="38100" dir="2700000" algn="tl">
                  <a:srgbClr val="000000">
                    <a:alpha val="43137"/>
                  </a:srgbClr>
                </a:outerShdw>
              </a:effectLst>
            </a:rPr>
            <a:t> του σχολείου, όπου δεν έχει ιδρυθεί ΣΓΚ, έχει εκ του νόμου υποχρέωση να συγκαλέσει γενική συνέλευση. </a:t>
          </a:r>
          <a:endParaRPr lang="el-GR" sz="2600" b="1" kern="1200" dirty="0">
            <a:solidFill>
              <a:schemeClr val="bg1"/>
            </a:solidFill>
            <a:effectLst>
              <a:outerShdw blurRad="38100" dist="38100" dir="2700000" algn="tl">
                <a:srgbClr val="000000">
                  <a:alpha val="43137"/>
                </a:srgbClr>
              </a:outerShdw>
            </a:effectLst>
          </a:endParaRPr>
        </a:p>
      </dsp:txBody>
      <dsp:txXfrm>
        <a:off x="752858" y="542405"/>
        <a:ext cx="9854144" cy="1084810"/>
      </dsp:txXfrm>
    </dsp:sp>
    <dsp:sp modelId="{2EB9EFA5-D4DB-4BD5-9263-62310812C2C2}">
      <dsp:nvSpPr>
        <dsp:cNvPr id="0" name=""/>
        <dsp:cNvSpPr/>
      </dsp:nvSpPr>
      <dsp:spPr>
        <a:xfrm>
          <a:off x="74851" y="406803"/>
          <a:ext cx="1356013" cy="1356013"/>
        </a:xfrm>
        <a:prstGeom prst="ellipse">
          <a:avLst/>
        </a:prstGeom>
        <a:gradFill rotWithShape="0">
          <a:gsLst>
            <a:gs pos="0">
              <a:schemeClr val="lt1">
                <a:hueOff val="0"/>
                <a:satOff val="0"/>
                <a:lumOff val="0"/>
                <a:alphaOff val="0"/>
                <a:tint val="60000"/>
                <a:lumMod val="110000"/>
              </a:schemeClr>
            </a:gs>
            <a:gs pos="100000">
              <a:schemeClr val="lt1">
                <a:hueOff val="0"/>
                <a:satOff val="0"/>
                <a:lumOff val="0"/>
                <a:alphaOff val="0"/>
                <a:tint val="8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1F14538-8CD7-49DB-BD6D-6ACD5B1B20E8}">
      <dsp:nvSpPr>
        <dsp:cNvPr id="0" name=""/>
        <dsp:cNvSpPr/>
      </dsp:nvSpPr>
      <dsp:spPr>
        <a:xfrm>
          <a:off x="1147187" y="2169621"/>
          <a:ext cx="9459815" cy="1084810"/>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1068" tIns="66040" rIns="66040" bIns="66040" numCol="1" spcCol="1270" anchor="ctr" anchorCtr="0">
          <a:noAutofit/>
        </a:bodyPr>
        <a:lstStyle/>
        <a:p>
          <a:pPr lvl="0" algn="l" defTabSz="1155700">
            <a:lnSpc>
              <a:spcPct val="90000"/>
            </a:lnSpc>
            <a:spcBef>
              <a:spcPct val="0"/>
            </a:spcBef>
            <a:spcAft>
              <a:spcPct val="35000"/>
            </a:spcAft>
          </a:pPr>
          <a:r>
            <a:rPr lang="el-GR" sz="2600" b="1" kern="1200" dirty="0" smtClean="0">
              <a:solidFill>
                <a:schemeClr val="bg1"/>
              </a:solidFill>
              <a:effectLst>
                <a:outerShdw blurRad="38100" dist="38100" dir="2700000" algn="tl">
                  <a:srgbClr val="000000">
                    <a:alpha val="43137"/>
                  </a:srgbClr>
                </a:outerShdw>
              </a:effectLst>
            </a:rPr>
            <a:t>Η εποπτεία και ο έλεγχος των ΣΓΚ αποτελεί αρμοδιότητα της νομαρχιακής αυτοδιοίκησης (ΠΔ 161/2000 </a:t>
          </a:r>
          <a:r>
            <a:rPr lang="el-GR" sz="2600" b="1" kern="1200" dirty="0" err="1" smtClean="0">
              <a:solidFill>
                <a:schemeClr val="bg1"/>
              </a:solidFill>
              <a:effectLst>
                <a:outerShdw blurRad="38100" dist="38100" dir="2700000" algn="tl">
                  <a:srgbClr val="000000">
                    <a:alpha val="43137"/>
                  </a:srgbClr>
                </a:outerShdw>
              </a:effectLst>
            </a:rPr>
            <a:t>αρθ</a:t>
          </a:r>
          <a:r>
            <a:rPr lang="el-GR" sz="2600" b="1" kern="1200" dirty="0" smtClean="0">
              <a:solidFill>
                <a:schemeClr val="bg1"/>
              </a:solidFill>
              <a:effectLst>
                <a:outerShdw blurRad="38100" dist="38100" dir="2700000" algn="tl">
                  <a:srgbClr val="000000">
                    <a:alpha val="43137"/>
                  </a:srgbClr>
                </a:outerShdw>
              </a:effectLst>
            </a:rPr>
            <a:t>. 1 περ 11) </a:t>
          </a:r>
          <a:endParaRPr lang="el-GR" sz="2600" b="1" kern="1200" dirty="0">
            <a:solidFill>
              <a:schemeClr val="bg1"/>
            </a:solidFill>
            <a:effectLst>
              <a:outerShdw blurRad="38100" dist="38100" dir="2700000" algn="tl">
                <a:srgbClr val="000000">
                  <a:alpha val="43137"/>
                </a:srgbClr>
              </a:outerShdw>
            </a:effectLst>
          </a:endParaRPr>
        </a:p>
      </dsp:txBody>
      <dsp:txXfrm>
        <a:off x="1147187" y="2169621"/>
        <a:ext cx="9459815" cy="1084810"/>
      </dsp:txXfrm>
    </dsp:sp>
    <dsp:sp modelId="{8CE13948-0C5F-4C3F-AE3C-4DB7873F344E}">
      <dsp:nvSpPr>
        <dsp:cNvPr id="0" name=""/>
        <dsp:cNvSpPr/>
      </dsp:nvSpPr>
      <dsp:spPr>
        <a:xfrm>
          <a:off x="469180" y="2034019"/>
          <a:ext cx="1356013" cy="1356013"/>
        </a:xfrm>
        <a:prstGeom prst="ellipse">
          <a:avLst/>
        </a:prstGeom>
        <a:gradFill rotWithShape="0">
          <a:gsLst>
            <a:gs pos="0">
              <a:schemeClr val="lt1">
                <a:hueOff val="0"/>
                <a:satOff val="0"/>
                <a:lumOff val="0"/>
                <a:alphaOff val="0"/>
                <a:tint val="60000"/>
                <a:lumMod val="110000"/>
              </a:schemeClr>
            </a:gs>
            <a:gs pos="100000">
              <a:schemeClr val="lt1">
                <a:hueOff val="0"/>
                <a:satOff val="0"/>
                <a:lumOff val="0"/>
                <a:alphaOff val="0"/>
                <a:tint val="8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22AD402-5F4F-4D26-9C40-918899A721FD}">
      <dsp:nvSpPr>
        <dsp:cNvPr id="0" name=""/>
        <dsp:cNvSpPr/>
      </dsp:nvSpPr>
      <dsp:spPr>
        <a:xfrm>
          <a:off x="752858" y="3796837"/>
          <a:ext cx="9854144" cy="1084810"/>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1068" tIns="66040" rIns="66040" bIns="66040" numCol="1" spcCol="1270" anchor="ctr" anchorCtr="0">
          <a:noAutofit/>
        </a:bodyPr>
        <a:lstStyle/>
        <a:p>
          <a:pPr lvl="0" algn="l" defTabSz="1155700">
            <a:lnSpc>
              <a:spcPct val="90000"/>
            </a:lnSpc>
            <a:spcBef>
              <a:spcPct val="0"/>
            </a:spcBef>
            <a:spcAft>
              <a:spcPct val="35000"/>
            </a:spcAft>
          </a:pPr>
          <a:r>
            <a:rPr lang="el-GR" sz="2600" b="1" kern="1200" dirty="0" smtClean="0">
              <a:solidFill>
                <a:schemeClr val="bg1"/>
              </a:solidFill>
              <a:effectLst>
                <a:outerShdw blurRad="38100" dist="38100" dir="2700000" algn="tl">
                  <a:srgbClr val="000000">
                    <a:alpha val="43137"/>
                  </a:srgbClr>
                </a:outerShdw>
              </a:effectLst>
            </a:rPr>
            <a:t>Η εποπτεία από 01/01/2011 αποτελεί αρμοδιότητα των Δήμων (άρθρο 94 παρ. 4 περ. 19 Ν3852/2010)</a:t>
          </a:r>
          <a:endParaRPr lang="el-GR" sz="2600" b="1" kern="1200" dirty="0">
            <a:solidFill>
              <a:schemeClr val="bg1"/>
            </a:solidFill>
            <a:effectLst>
              <a:outerShdw blurRad="38100" dist="38100" dir="2700000" algn="tl">
                <a:srgbClr val="000000">
                  <a:alpha val="43137"/>
                </a:srgbClr>
              </a:outerShdw>
            </a:effectLst>
          </a:endParaRPr>
        </a:p>
      </dsp:txBody>
      <dsp:txXfrm>
        <a:off x="752858" y="3796837"/>
        <a:ext cx="9854144" cy="1084810"/>
      </dsp:txXfrm>
    </dsp:sp>
    <dsp:sp modelId="{E7B93997-EA0E-4BAD-8D48-5AE4B33669E3}">
      <dsp:nvSpPr>
        <dsp:cNvPr id="0" name=""/>
        <dsp:cNvSpPr/>
      </dsp:nvSpPr>
      <dsp:spPr>
        <a:xfrm>
          <a:off x="74851" y="3661235"/>
          <a:ext cx="1356013" cy="1356013"/>
        </a:xfrm>
        <a:prstGeom prst="ellipse">
          <a:avLst/>
        </a:prstGeom>
        <a:gradFill rotWithShape="0">
          <a:gsLst>
            <a:gs pos="0">
              <a:schemeClr val="lt1">
                <a:hueOff val="0"/>
                <a:satOff val="0"/>
                <a:lumOff val="0"/>
                <a:alphaOff val="0"/>
                <a:tint val="60000"/>
                <a:lumMod val="110000"/>
              </a:schemeClr>
            </a:gs>
            <a:gs pos="100000">
              <a:schemeClr val="lt1">
                <a:hueOff val="0"/>
                <a:satOff val="0"/>
                <a:lumOff val="0"/>
                <a:alphaOff val="0"/>
                <a:tint val="8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1A99C8-56E6-47D9-8FF5-5CB9CBD23D98}">
      <dsp:nvSpPr>
        <dsp:cNvPr id="0" name=""/>
        <dsp:cNvSpPr/>
      </dsp:nvSpPr>
      <dsp:spPr>
        <a:xfrm>
          <a:off x="752821" y="0"/>
          <a:ext cx="8531975" cy="538249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B41AE0-F8A3-4AA2-82AF-AC03C86135D6}">
      <dsp:nvSpPr>
        <dsp:cNvPr id="0" name=""/>
        <dsp:cNvSpPr/>
      </dsp:nvSpPr>
      <dsp:spPr>
        <a:xfrm>
          <a:off x="306" y="1614747"/>
          <a:ext cx="3177067" cy="215299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l-GR" sz="3400" b="1" kern="1200" dirty="0" smtClean="0">
              <a:effectLst>
                <a:outerShdw blurRad="38100" dist="38100" dir="2700000" algn="tl">
                  <a:srgbClr val="000000">
                    <a:alpha val="43137"/>
                  </a:srgbClr>
                </a:outerShdw>
              </a:effectLst>
            </a:rPr>
            <a:t>Ενώσεις Γονέων </a:t>
          </a:r>
          <a:endParaRPr lang="el-GR" sz="3400" b="1" kern="1200" dirty="0">
            <a:effectLst>
              <a:outerShdw blurRad="38100" dist="38100" dir="2700000" algn="tl">
                <a:srgbClr val="000000">
                  <a:alpha val="43137"/>
                </a:srgbClr>
              </a:outerShdw>
            </a:effectLst>
          </a:endParaRPr>
        </a:p>
      </dsp:txBody>
      <dsp:txXfrm>
        <a:off x="306" y="1614747"/>
        <a:ext cx="3177067" cy="2152996"/>
      </dsp:txXfrm>
    </dsp:sp>
    <dsp:sp modelId="{0DCF3B98-797D-4174-8264-A17342B91688}">
      <dsp:nvSpPr>
        <dsp:cNvPr id="0" name=""/>
        <dsp:cNvSpPr/>
      </dsp:nvSpPr>
      <dsp:spPr>
        <a:xfrm>
          <a:off x="3430275" y="1614747"/>
          <a:ext cx="3177067" cy="215299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l-GR" sz="3400" b="1" kern="1200" dirty="0" smtClean="0">
              <a:solidFill>
                <a:schemeClr val="bg1"/>
              </a:solidFill>
              <a:effectLst>
                <a:outerShdw blurRad="38100" dist="38100" dir="2700000" algn="tl">
                  <a:srgbClr val="000000">
                    <a:alpha val="43137"/>
                  </a:srgbClr>
                </a:outerShdw>
              </a:effectLst>
            </a:rPr>
            <a:t>Ομοσπονδία</a:t>
          </a:r>
          <a:endParaRPr lang="el-GR" sz="3400" b="1" kern="1200" dirty="0">
            <a:solidFill>
              <a:schemeClr val="bg1"/>
            </a:solidFill>
            <a:effectLst>
              <a:outerShdw blurRad="38100" dist="38100" dir="2700000" algn="tl">
                <a:srgbClr val="000000">
                  <a:alpha val="43137"/>
                </a:srgbClr>
              </a:outerShdw>
            </a:effectLst>
          </a:endParaRPr>
        </a:p>
      </dsp:txBody>
      <dsp:txXfrm>
        <a:off x="3430275" y="1614747"/>
        <a:ext cx="3177067" cy="2152996"/>
      </dsp:txXfrm>
    </dsp:sp>
    <dsp:sp modelId="{DA6F48E7-E5EC-47E1-9896-23A6D73EFAC4}">
      <dsp:nvSpPr>
        <dsp:cNvPr id="0" name=""/>
        <dsp:cNvSpPr/>
      </dsp:nvSpPr>
      <dsp:spPr>
        <a:xfrm>
          <a:off x="6860243" y="1614747"/>
          <a:ext cx="3177067" cy="215299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l-GR" sz="3400" b="1" kern="1200" dirty="0" smtClean="0">
              <a:solidFill>
                <a:schemeClr val="bg1"/>
              </a:solidFill>
              <a:effectLst>
                <a:outerShdw blurRad="38100" dist="38100" dir="2700000" algn="tl">
                  <a:srgbClr val="000000">
                    <a:alpha val="43137"/>
                  </a:srgbClr>
                </a:outerShdw>
              </a:effectLst>
            </a:rPr>
            <a:t>Συνομοσπονδία</a:t>
          </a:r>
          <a:r>
            <a:rPr lang="el-GR" sz="3400" kern="1200" dirty="0" smtClean="0"/>
            <a:t> </a:t>
          </a:r>
          <a:endParaRPr lang="el-GR" sz="3400" kern="1200" dirty="0"/>
        </a:p>
      </dsp:txBody>
      <dsp:txXfrm>
        <a:off x="6860243" y="1614747"/>
        <a:ext cx="3177067" cy="215299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1939BB5-5BAB-4309-AABE-C58372537049}" type="datetimeFigureOut">
              <a:rPr lang="el-GR" smtClean="0"/>
              <a:pPr/>
              <a:t>20/12/2022</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3552E854-CA46-4E99-BEA1-4CEC2FC1C111}" type="slidenum">
              <a:rPr lang="el-GR" smtClean="0"/>
              <a:pPr/>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70117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01939BB5-5BAB-4309-AABE-C58372537049}" type="datetimeFigureOut">
              <a:rPr lang="el-GR" smtClean="0"/>
              <a:pPr/>
              <a:t>20/12/2022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552E854-CA46-4E99-BEA1-4CEC2FC1C111}" type="slidenum">
              <a:rPr lang="el-GR" smtClean="0"/>
              <a:pPr/>
              <a:t>‹#›</a:t>
            </a:fld>
            <a:endParaRPr lang="el-GR"/>
          </a:p>
        </p:txBody>
      </p:sp>
    </p:spTree>
    <p:extLst>
      <p:ext uri="{BB962C8B-B14F-4D97-AF65-F5344CB8AC3E}">
        <p14:creationId xmlns:p14="http://schemas.microsoft.com/office/powerpoint/2010/main" xmlns="" val="80597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01939BB5-5BAB-4309-AABE-C58372537049}" type="datetimeFigureOut">
              <a:rPr lang="el-GR" smtClean="0"/>
              <a:pPr/>
              <a:t>20/12/2022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552E854-CA46-4E99-BEA1-4CEC2FC1C111}" type="slidenum">
              <a:rPr lang="el-GR" smtClean="0"/>
              <a:pPr/>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29914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01939BB5-5BAB-4309-AABE-C58372537049}" type="datetimeFigureOut">
              <a:rPr lang="el-GR" smtClean="0"/>
              <a:pPr/>
              <a:t>20/12/2022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552E854-CA46-4E99-BEA1-4CEC2FC1C111}" type="slidenum">
              <a:rPr lang="el-GR" smtClean="0"/>
              <a:pPr/>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80075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01939BB5-5BAB-4309-AABE-C58372537049}" type="datetimeFigureOut">
              <a:rPr lang="el-GR" smtClean="0"/>
              <a:pPr/>
              <a:t>20/12/2022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552E854-CA46-4E99-BEA1-4CEC2FC1C111}" type="slidenum">
              <a:rPr lang="el-GR" smtClean="0"/>
              <a:pPr/>
              <a:t>‹#›</a:t>
            </a:fld>
            <a:endParaRPr lang="el-GR"/>
          </a:p>
        </p:txBody>
      </p:sp>
    </p:spTree>
    <p:extLst>
      <p:ext uri="{BB962C8B-B14F-4D97-AF65-F5344CB8AC3E}">
        <p14:creationId xmlns:p14="http://schemas.microsoft.com/office/powerpoint/2010/main" xmlns="" val="3745992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01939BB5-5BAB-4309-AABE-C58372537049}" type="datetimeFigureOut">
              <a:rPr lang="el-GR" smtClean="0"/>
              <a:pPr/>
              <a:t>20/12/2022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552E854-CA46-4E99-BEA1-4CEC2FC1C111}" type="slidenum">
              <a:rPr lang="el-GR" smtClean="0"/>
              <a:pPr/>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43255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01939BB5-5BAB-4309-AABE-C58372537049}" type="datetimeFigureOut">
              <a:rPr lang="el-GR" smtClean="0"/>
              <a:pPr/>
              <a:t>20/12/2022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552E854-CA46-4E99-BEA1-4CEC2FC1C111}" type="slidenum">
              <a:rPr lang="el-GR" smtClean="0"/>
              <a:pPr/>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81849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1939BB5-5BAB-4309-AABE-C58372537049}" type="datetimeFigureOut">
              <a:rPr lang="el-GR" smtClean="0"/>
              <a:pPr/>
              <a:t>20/12/2022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552E854-CA46-4E99-BEA1-4CEC2FC1C111}" type="slidenum">
              <a:rPr lang="el-GR" smtClean="0"/>
              <a:pPr/>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92987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1939BB5-5BAB-4309-AABE-C58372537049}" type="datetimeFigureOut">
              <a:rPr lang="el-GR" smtClean="0"/>
              <a:pPr/>
              <a:t>20/12/2022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552E854-CA46-4E99-BEA1-4CEC2FC1C111}" type="slidenum">
              <a:rPr lang="el-GR" smtClean="0"/>
              <a:pPr/>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45149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1939BB5-5BAB-4309-AABE-C58372537049}" type="datetimeFigureOut">
              <a:rPr lang="el-GR" smtClean="0"/>
              <a:pPr/>
              <a:t>20/12/2022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552E854-CA46-4E99-BEA1-4CEC2FC1C111}" type="slidenum">
              <a:rPr lang="el-GR" smtClean="0"/>
              <a:pPr/>
              <a:t>‹#›</a:t>
            </a:fld>
            <a:endParaRPr lang="el-GR"/>
          </a:p>
        </p:txBody>
      </p:sp>
    </p:spTree>
    <p:extLst>
      <p:ext uri="{BB962C8B-B14F-4D97-AF65-F5344CB8AC3E}">
        <p14:creationId xmlns:p14="http://schemas.microsoft.com/office/powerpoint/2010/main" xmlns="" val="69567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01939BB5-5BAB-4309-AABE-C58372537049}" type="datetimeFigureOut">
              <a:rPr lang="el-GR" smtClean="0"/>
              <a:pPr/>
              <a:t>20/12/2022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552E854-CA46-4E99-BEA1-4CEC2FC1C111}" type="slidenum">
              <a:rPr lang="el-GR" smtClean="0"/>
              <a:pPr/>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32155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01939BB5-5BAB-4309-AABE-C58372537049}" type="datetimeFigureOut">
              <a:rPr lang="el-GR" smtClean="0"/>
              <a:pPr/>
              <a:t>20/12/2022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552E854-CA46-4E99-BEA1-4CEC2FC1C111}" type="slidenum">
              <a:rPr lang="el-GR" smtClean="0"/>
              <a:pPr/>
              <a:t>‹#›</a:t>
            </a:fld>
            <a:endParaRPr lang="el-GR"/>
          </a:p>
        </p:txBody>
      </p:sp>
    </p:spTree>
    <p:extLst>
      <p:ext uri="{BB962C8B-B14F-4D97-AF65-F5344CB8AC3E}">
        <p14:creationId xmlns:p14="http://schemas.microsoft.com/office/powerpoint/2010/main" xmlns="" val="1712023435"/>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01939BB5-5BAB-4309-AABE-C58372537049}" type="datetimeFigureOut">
              <a:rPr lang="el-GR" smtClean="0"/>
              <a:pPr/>
              <a:t>20/12/2022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552E854-CA46-4E99-BEA1-4CEC2FC1C111}" type="slidenum">
              <a:rPr lang="el-GR" smtClean="0"/>
              <a:pPr/>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6537743"/>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01939BB5-5BAB-4309-AABE-C58372537049}" type="datetimeFigureOut">
              <a:rPr lang="el-GR" smtClean="0"/>
              <a:pPr/>
              <a:t>20/12/2022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552E854-CA46-4E99-BEA1-4CEC2FC1C111}" type="slidenum">
              <a:rPr lang="el-GR" smtClean="0"/>
              <a:pPr/>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82478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939BB5-5BAB-4309-AABE-C58372537049}" type="datetimeFigureOut">
              <a:rPr lang="el-GR" smtClean="0"/>
              <a:pPr/>
              <a:t>20/12/2022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552E854-CA46-4E99-BEA1-4CEC2FC1C111}" type="slidenum">
              <a:rPr lang="el-GR" smtClean="0"/>
              <a:pPr/>
              <a:t>‹#›</a:t>
            </a:fld>
            <a:endParaRPr lang="el-GR"/>
          </a:p>
        </p:txBody>
      </p:sp>
    </p:spTree>
    <p:extLst>
      <p:ext uri="{BB962C8B-B14F-4D97-AF65-F5344CB8AC3E}">
        <p14:creationId xmlns:p14="http://schemas.microsoft.com/office/powerpoint/2010/main" xmlns="" val="33608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01939BB5-5BAB-4309-AABE-C58372537049}" type="datetimeFigureOut">
              <a:rPr lang="el-GR" smtClean="0"/>
              <a:pPr/>
              <a:t>20/12/2022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552E854-CA46-4E99-BEA1-4CEC2FC1C111}" type="slidenum">
              <a:rPr lang="el-GR" smtClean="0"/>
              <a:pPr/>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27637220"/>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01939BB5-5BAB-4309-AABE-C58372537049}" type="datetimeFigureOut">
              <a:rPr lang="el-GR" smtClean="0"/>
              <a:pPr/>
              <a:t>20/12/2022</a:t>
            </a:fld>
            <a:endParaRPr lang="el-G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52E854-CA46-4E99-BEA1-4CEC2FC1C111}" type="slidenum">
              <a:rPr lang="el-GR" smtClean="0"/>
              <a:pPr/>
              <a:t>‹#›</a:t>
            </a:fld>
            <a:endParaRPr lang="el-GR"/>
          </a:p>
        </p:txBody>
      </p:sp>
    </p:spTree>
    <p:extLst>
      <p:ext uri="{BB962C8B-B14F-4D97-AF65-F5344CB8AC3E}">
        <p14:creationId xmlns:p14="http://schemas.microsoft.com/office/powerpoint/2010/main" xmlns="" val="205722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1939BB5-5BAB-4309-AABE-C58372537049}" type="datetimeFigureOut">
              <a:rPr lang="el-GR" smtClean="0"/>
              <a:pPr/>
              <a:t>20/12/2022</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552E854-CA46-4E99-BEA1-4CEC2FC1C111}" type="slidenum">
              <a:rPr lang="el-GR" smtClean="0"/>
              <a:pPr/>
              <a:t>‹#›</a:t>
            </a:fld>
            <a:endParaRPr lang="el-GR"/>
          </a:p>
        </p:txBody>
      </p:sp>
    </p:spTree>
    <p:extLst>
      <p:ext uri="{BB962C8B-B14F-4D97-AF65-F5344CB8AC3E}">
        <p14:creationId xmlns:p14="http://schemas.microsoft.com/office/powerpoint/2010/main" xmlns="" val="292620034"/>
      </p:ext>
    </p:extLst>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 id="2147484164" r:id="rId13"/>
    <p:sldLayoutId id="2147484165" r:id="rId14"/>
    <p:sldLayoutId id="2147484166" r:id="rId15"/>
    <p:sldLayoutId id="2147484167" r:id="rId16"/>
    <p:sldLayoutId id="214748416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3034145" y="1641763"/>
            <a:ext cx="6442364" cy="1938992"/>
          </a:xfrm>
          <a:prstGeom prst="rect">
            <a:avLst/>
          </a:prstGeom>
          <a:noFill/>
        </p:spPr>
        <p:txBody>
          <a:bodyPr wrap="square" rtlCol="0">
            <a:spAutoFit/>
          </a:bodyPr>
          <a:lstStyle/>
          <a:p>
            <a:pPr algn="ctr"/>
            <a:r>
              <a:rPr lang="el-GR" sz="3000" b="1" dirty="0" smtClean="0"/>
              <a:t>ΤΟ ΝΟΜΟΘΕΤΙΚΟ </a:t>
            </a:r>
            <a:r>
              <a:rPr lang="el-GR" sz="3000" b="1" dirty="0"/>
              <a:t>ΠΛΑΙΣΙΟ </a:t>
            </a:r>
            <a:endParaRPr lang="el-GR" sz="3000" b="1" dirty="0" smtClean="0"/>
          </a:p>
          <a:p>
            <a:pPr algn="ctr"/>
            <a:r>
              <a:rPr lang="el-GR" sz="3000" b="1" dirty="0" smtClean="0"/>
              <a:t>ΣΥΓΚΡΟΤΗΣΗΣ </a:t>
            </a:r>
            <a:r>
              <a:rPr lang="el-GR" sz="3000" b="1" dirty="0"/>
              <a:t>ΚΑΙ ΛΕΙΤΟΥΡΓΙΑΣ </a:t>
            </a:r>
            <a:endParaRPr lang="el-GR" sz="3000" dirty="0"/>
          </a:p>
          <a:p>
            <a:pPr algn="ctr"/>
            <a:r>
              <a:rPr lang="el-GR" sz="3000" b="1" dirty="0"/>
              <a:t>ΤΩΝ </a:t>
            </a:r>
            <a:r>
              <a:rPr lang="el-GR" sz="3000" b="1" dirty="0" smtClean="0"/>
              <a:t>ΣΥΛΛΟΓΩΝ </a:t>
            </a:r>
            <a:r>
              <a:rPr lang="el-GR" sz="3000" b="1" dirty="0"/>
              <a:t>ΓΟΝΕΩΝ ΚΑΙ ΚΗΔΕΜΟΝΩΝ</a:t>
            </a:r>
            <a:endParaRPr lang="el-GR" sz="3000" dirty="0"/>
          </a:p>
        </p:txBody>
      </p:sp>
      <p:sp>
        <p:nvSpPr>
          <p:cNvPr id="3" name="TextBox 2"/>
          <p:cNvSpPr txBox="1"/>
          <p:nvPr/>
        </p:nvSpPr>
        <p:spPr>
          <a:xfrm>
            <a:off x="3054927" y="3852472"/>
            <a:ext cx="5944622" cy="1077218"/>
          </a:xfrm>
          <a:prstGeom prst="rect">
            <a:avLst/>
          </a:prstGeom>
          <a:noFill/>
        </p:spPr>
        <p:txBody>
          <a:bodyPr wrap="square" rtlCol="0">
            <a:spAutoFit/>
          </a:bodyPr>
          <a:lstStyle/>
          <a:p>
            <a:pPr algn="ctr"/>
            <a:r>
              <a:rPr lang="el-GR" sz="1600" dirty="0" smtClean="0"/>
              <a:t>ΔΙΕΥΘΥΝΣΗ ΠΡΩΤΟΒΑΘΜΙΑΣ ΕΚΠΑΙΔΕΥΣΗΣ ΤΡΙΚΑΛΩΝ </a:t>
            </a:r>
          </a:p>
          <a:p>
            <a:pPr algn="ctr"/>
            <a:r>
              <a:rPr lang="el-GR" sz="1600" dirty="0" smtClean="0"/>
              <a:t>ΕΙΣΗΓΗΤΡΙΑ: </a:t>
            </a:r>
          </a:p>
          <a:p>
            <a:pPr algn="ctr"/>
            <a:r>
              <a:rPr lang="el-GR" sz="1600" dirty="0" smtClean="0"/>
              <a:t>ΜΠΑΜΠΟΥΡΗ ΣΟΦΙΑ</a:t>
            </a:r>
          </a:p>
          <a:p>
            <a:pPr algn="ctr"/>
            <a:r>
              <a:rPr lang="el-GR" sz="1600" dirty="0" smtClean="0"/>
              <a:t>ΕΚΠΑΙΔΕΥΤΙΚΟΣ ΠΕ70</a:t>
            </a:r>
            <a:endParaRPr lang="el-GR" sz="1600" dirty="0"/>
          </a:p>
        </p:txBody>
      </p:sp>
    </p:spTree>
    <p:extLst>
      <p:ext uri="{BB962C8B-B14F-4D97-AF65-F5344CB8AC3E}">
        <p14:creationId xmlns:p14="http://schemas.microsoft.com/office/powerpoint/2010/main" xmlns="" val="3545909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7" name="Διάγραμμα 6"/>
          <p:cNvGraphicFramePr/>
          <p:nvPr>
            <p:extLst>
              <p:ext uri="{D42A27DB-BD31-4B8C-83A1-F6EECF244321}">
                <p14:modId xmlns:p14="http://schemas.microsoft.com/office/powerpoint/2010/main" xmlns="" val="2031927666"/>
              </p:ext>
            </p:extLst>
          </p:nvPr>
        </p:nvGraphicFramePr>
        <p:xfrm>
          <a:off x="1246910" y="810491"/>
          <a:ext cx="10037618" cy="5382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Δεξιό βέλος 7"/>
          <p:cNvSpPr/>
          <p:nvPr/>
        </p:nvSpPr>
        <p:spPr>
          <a:xfrm>
            <a:off x="1475509" y="665019"/>
            <a:ext cx="5507181" cy="15794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p:cNvSpPr txBox="1"/>
          <p:nvPr/>
        </p:nvSpPr>
        <p:spPr>
          <a:xfrm>
            <a:off x="2171701" y="1028837"/>
            <a:ext cx="4094018" cy="830997"/>
          </a:xfrm>
          <a:prstGeom prst="rect">
            <a:avLst/>
          </a:prstGeom>
          <a:noFill/>
        </p:spPr>
        <p:txBody>
          <a:bodyPr wrap="square" rtlCol="0">
            <a:spAutoFit/>
          </a:bodyPr>
          <a:lstStyle/>
          <a:p>
            <a:pPr algn="ctr"/>
            <a:r>
              <a:rPr lang="el-GR" sz="2400" b="1" dirty="0" smtClean="0">
                <a:solidFill>
                  <a:schemeClr val="bg1"/>
                </a:solidFill>
                <a:effectLst>
                  <a:outerShdw blurRad="38100" dist="38100" dir="2700000" algn="tl">
                    <a:srgbClr val="000000">
                      <a:alpha val="43137"/>
                    </a:srgbClr>
                  </a:outerShdw>
                </a:effectLst>
              </a:rPr>
              <a:t>Συμμετοχή σε υπερκείμενες οργανώσεις</a:t>
            </a:r>
            <a:endParaRPr lang="el-G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491948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4" name="Διάγραμμα 3"/>
          <p:cNvGraphicFramePr/>
          <p:nvPr>
            <p:extLst>
              <p:ext uri="{D42A27DB-BD31-4B8C-83A1-F6EECF244321}">
                <p14:modId xmlns:p14="http://schemas.microsoft.com/office/powerpoint/2010/main" xmlns="" val="2241629389"/>
              </p:ext>
            </p:extLst>
          </p:nvPr>
        </p:nvGraphicFramePr>
        <p:xfrm>
          <a:off x="1246910" y="810491"/>
          <a:ext cx="10037618" cy="5382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Δεξιό βέλος 4"/>
          <p:cNvSpPr/>
          <p:nvPr/>
        </p:nvSpPr>
        <p:spPr>
          <a:xfrm>
            <a:off x="1475509" y="665019"/>
            <a:ext cx="5507181" cy="15794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a:off x="2171701" y="1028837"/>
            <a:ext cx="4094018" cy="830997"/>
          </a:xfrm>
          <a:prstGeom prst="rect">
            <a:avLst/>
          </a:prstGeom>
          <a:noFill/>
        </p:spPr>
        <p:txBody>
          <a:bodyPr wrap="square" rtlCol="0">
            <a:spAutoFit/>
          </a:bodyPr>
          <a:lstStyle/>
          <a:p>
            <a:pPr algn="ctr"/>
            <a:r>
              <a:rPr lang="el-GR" sz="2400" b="1" dirty="0" smtClean="0">
                <a:solidFill>
                  <a:schemeClr val="bg1"/>
                </a:solidFill>
                <a:effectLst>
                  <a:outerShdw blurRad="38100" dist="38100" dir="2700000" algn="tl">
                    <a:srgbClr val="000000">
                      <a:alpha val="43137"/>
                    </a:srgbClr>
                  </a:outerShdw>
                </a:effectLst>
              </a:rPr>
              <a:t>Συμμετοχή σε υπερκείμενες οργανώσεις</a:t>
            </a:r>
            <a:endParaRPr lang="el-G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57108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2805546" y="2159765"/>
            <a:ext cx="6754090" cy="3293209"/>
          </a:xfrm>
          <a:prstGeom prst="rect">
            <a:avLst/>
          </a:prstGeom>
          <a:noFill/>
        </p:spPr>
        <p:txBody>
          <a:bodyPr wrap="square" rtlCol="0">
            <a:spAutoFit/>
          </a:bodyPr>
          <a:lstStyle/>
          <a:p>
            <a:pPr algn="ctr" fontAlgn="base"/>
            <a:r>
              <a:rPr lang="el-GR" sz="2200" b="1" dirty="0">
                <a:solidFill>
                  <a:schemeClr val="accent1"/>
                </a:solidFill>
              </a:rPr>
              <a:t>Σύμβαση για τα δικαιώματα του </a:t>
            </a:r>
            <a:r>
              <a:rPr lang="el-GR" sz="2200" b="1" dirty="0" smtClean="0">
                <a:solidFill>
                  <a:schemeClr val="accent1"/>
                </a:solidFill>
              </a:rPr>
              <a:t>παιδιού </a:t>
            </a:r>
          </a:p>
          <a:p>
            <a:pPr algn="ctr" fontAlgn="base"/>
            <a:r>
              <a:rPr lang="el-GR" sz="2200" dirty="0" smtClean="0"/>
              <a:t>(κύρωση </a:t>
            </a:r>
            <a:r>
              <a:rPr lang="el-GR" sz="2200" dirty="0"/>
              <a:t>με τον </a:t>
            </a:r>
            <a:r>
              <a:rPr lang="el-GR" sz="2200" dirty="0" smtClean="0"/>
              <a:t>Ν. 2101/1992) </a:t>
            </a:r>
            <a:endParaRPr lang="el-GR" sz="2200" dirty="0"/>
          </a:p>
          <a:p>
            <a:pPr algn="ctr" fontAlgn="base"/>
            <a:r>
              <a:rPr lang="el-GR" sz="2200" dirty="0"/>
              <a:t>Άρθρο </a:t>
            </a:r>
            <a:r>
              <a:rPr lang="el-GR" sz="2200" dirty="0" smtClean="0"/>
              <a:t>3 παρ.1</a:t>
            </a:r>
          </a:p>
          <a:p>
            <a:pPr algn="just" fontAlgn="base"/>
            <a:endParaRPr lang="el-GR" sz="2200" dirty="0"/>
          </a:p>
          <a:p>
            <a:pPr algn="ctr" fontAlgn="base"/>
            <a:r>
              <a:rPr lang="el-GR" sz="2000" dirty="0" smtClean="0"/>
              <a:t>«Σε </a:t>
            </a:r>
            <a:r>
              <a:rPr lang="el-GR" sz="2000" dirty="0"/>
              <a:t>όλες τις αποφάσεις που αφορούν τα παιδιά, είτε αυτές λαμβάνονται από δημόσιους ή ιδιωτικούς οργανισμούς κοινωνικής προστασίας, είτε από τα δικαστήρια, τις διοικητικές αρχές ή από τα νομοθετικά όργανα</a:t>
            </a:r>
            <a:r>
              <a:rPr lang="el-GR" sz="2000" dirty="0" smtClean="0"/>
              <a:t>,</a:t>
            </a:r>
          </a:p>
          <a:p>
            <a:pPr algn="ctr" fontAlgn="base"/>
            <a:r>
              <a:rPr lang="el-GR" sz="2000" dirty="0" smtClean="0"/>
              <a:t> </a:t>
            </a:r>
            <a:r>
              <a:rPr lang="el-GR" sz="2000" dirty="0"/>
              <a:t>πρέπει να λαμβάνεται πρωτίστως υπόψη </a:t>
            </a:r>
            <a:endParaRPr lang="el-GR" sz="2000" dirty="0" smtClean="0"/>
          </a:p>
          <a:p>
            <a:pPr algn="ctr" fontAlgn="base"/>
            <a:r>
              <a:rPr lang="el-GR" sz="2000" b="1" dirty="0" smtClean="0">
                <a:solidFill>
                  <a:schemeClr val="accent1">
                    <a:lumMod val="50000"/>
                  </a:schemeClr>
                </a:solidFill>
              </a:rPr>
              <a:t>το </a:t>
            </a:r>
            <a:r>
              <a:rPr lang="el-GR" sz="2000" b="1" dirty="0">
                <a:solidFill>
                  <a:schemeClr val="accent1">
                    <a:lumMod val="50000"/>
                  </a:schemeClr>
                </a:solidFill>
              </a:rPr>
              <a:t>συμφέρον του </a:t>
            </a:r>
            <a:r>
              <a:rPr lang="el-GR" sz="2000" b="1" dirty="0" smtClean="0">
                <a:solidFill>
                  <a:schemeClr val="accent1">
                    <a:lumMod val="50000"/>
                  </a:schemeClr>
                </a:solidFill>
              </a:rPr>
              <a:t>παιδιού</a:t>
            </a:r>
            <a:r>
              <a:rPr lang="el-GR" sz="2000" dirty="0" smtClean="0"/>
              <a:t>».</a:t>
            </a:r>
            <a:endParaRPr lang="el-GR" sz="2000" dirty="0"/>
          </a:p>
        </p:txBody>
      </p:sp>
    </p:spTree>
    <p:extLst>
      <p:ext uri="{BB962C8B-B14F-4D97-AF65-F5344CB8AC3E}">
        <p14:creationId xmlns:p14="http://schemas.microsoft.com/office/powerpoint/2010/main" xmlns="" val="1227289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1648917" y="1798820"/>
            <a:ext cx="8364511" cy="3477875"/>
          </a:xfrm>
          <a:prstGeom prst="rect">
            <a:avLst/>
          </a:prstGeom>
          <a:noFill/>
        </p:spPr>
        <p:txBody>
          <a:bodyPr wrap="square" rtlCol="0">
            <a:spAutoFit/>
          </a:bodyPr>
          <a:lstStyle/>
          <a:p>
            <a:r>
              <a:rPr lang="el-GR" sz="2600" dirty="0" smtClean="0"/>
              <a:t>Σύλλογοι Γονέων και Κηδεμόνων</a:t>
            </a:r>
          </a:p>
          <a:p>
            <a:endParaRPr lang="el-GR" sz="2600" dirty="0" smtClean="0"/>
          </a:p>
          <a:p>
            <a:pPr marL="342900" indent="-342900">
              <a:buFont typeface="Arial" panose="020B0604020202020204" pitchFamily="34" charset="0"/>
              <a:buChar char="•"/>
            </a:pPr>
            <a:r>
              <a:rPr lang="el-GR" sz="2400" dirty="0" smtClean="0"/>
              <a:t>γονείς </a:t>
            </a:r>
            <a:r>
              <a:rPr lang="el-GR" sz="2400" dirty="0"/>
              <a:t>και κηδεμόνες των </a:t>
            </a:r>
            <a:r>
              <a:rPr lang="el-GR" sz="2400" dirty="0" smtClean="0"/>
              <a:t>μαθητών συμμετέχουν </a:t>
            </a:r>
            <a:r>
              <a:rPr lang="el-GR" sz="2400" dirty="0"/>
              <a:t>ενισχυτικά και επικουρικά στη δράση του σχολείου </a:t>
            </a:r>
            <a:endParaRPr lang="el-GR" sz="2400" dirty="0" smtClean="0"/>
          </a:p>
          <a:p>
            <a:pPr marL="342900" indent="-342900">
              <a:buFont typeface="Arial" panose="020B0604020202020204" pitchFamily="34" charset="0"/>
              <a:buChar char="•"/>
            </a:pPr>
            <a:r>
              <a:rPr lang="el-GR" sz="2400" dirty="0"/>
              <a:t>σ</a:t>
            </a:r>
            <a:r>
              <a:rPr lang="el-GR" sz="2400" dirty="0" smtClean="0"/>
              <a:t>υμβάλλουν στην </a:t>
            </a:r>
            <a:r>
              <a:rPr lang="el-GR" sz="2400" dirty="0"/>
              <a:t>επίλυση </a:t>
            </a:r>
            <a:r>
              <a:rPr lang="el-GR" sz="2400" dirty="0" smtClean="0"/>
              <a:t>προβλημάτων</a:t>
            </a:r>
          </a:p>
          <a:p>
            <a:pPr marL="342900" indent="-342900">
              <a:buFont typeface="Arial" panose="020B0604020202020204" pitchFamily="34" charset="0"/>
              <a:buChar char="•"/>
            </a:pPr>
            <a:r>
              <a:rPr lang="el-GR" sz="2400" dirty="0"/>
              <a:t>έ</a:t>
            </a:r>
            <a:r>
              <a:rPr lang="el-GR" sz="2400" dirty="0" smtClean="0"/>
              <a:t>μφαση στη συλλογική </a:t>
            </a:r>
            <a:r>
              <a:rPr lang="el-GR" sz="2400" dirty="0"/>
              <a:t>προσπάθεια και </a:t>
            </a:r>
            <a:r>
              <a:rPr lang="el-GR" sz="2400" dirty="0" smtClean="0"/>
              <a:t>συνεργασία.</a:t>
            </a:r>
          </a:p>
          <a:p>
            <a:pPr marL="342900" indent="-342900">
              <a:buFont typeface="Arial" panose="020B0604020202020204" pitchFamily="34" charset="0"/>
              <a:buChar char="•"/>
            </a:pPr>
            <a:r>
              <a:rPr lang="el-GR" sz="2400" dirty="0"/>
              <a:t>ο</a:t>
            </a:r>
            <a:r>
              <a:rPr lang="el-GR" sz="2400" dirty="0" smtClean="0"/>
              <a:t>ι </a:t>
            </a:r>
            <a:r>
              <a:rPr lang="el-GR" sz="2400" dirty="0"/>
              <a:t>σκοποί </a:t>
            </a:r>
            <a:r>
              <a:rPr lang="el-GR" sz="2400" dirty="0" smtClean="0"/>
              <a:t>των </a:t>
            </a:r>
            <a:r>
              <a:rPr lang="el-GR" sz="2400" dirty="0"/>
              <a:t>ΣΓΚ επιδιώκονται με κάθε νόμιμο μέσο, συμβατό προς την μορφή σύστασης και λειτουργίας </a:t>
            </a:r>
            <a:r>
              <a:rPr lang="el-GR" sz="2400" dirty="0" smtClean="0"/>
              <a:t>του. </a:t>
            </a:r>
          </a:p>
          <a:p>
            <a:pPr marL="342900" indent="-342900">
              <a:buFont typeface="Arial" panose="020B0604020202020204" pitchFamily="34" charset="0"/>
              <a:buChar char="•"/>
            </a:pPr>
            <a:r>
              <a:rPr lang="el-GR" sz="2400" dirty="0"/>
              <a:t>δραστηριοποιούνται </a:t>
            </a:r>
            <a:r>
              <a:rPr lang="el-GR" sz="2400" dirty="0" smtClean="0"/>
              <a:t>ποικιλοτρόπως.</a:t>
            </a:r>
            <a:endParaRPr lang="el-GR" sz="2400" dirty="0"/>
          </a:p>
        </p:txBody>
      </p:sp>
    </p:spTree>
    <p:extLst>
      <p:ext uri="{BB962C8B-B14F-4D97-AF65-F5344CB8AC3E}">
        <p14:creationId xmlns:p14="http://schemas.microsoft.com/office/powerpoint/2010/main" xmlns="" val="2677584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7" name="Διάγραμμα 6"/>
          <p:cNvGraphicFramePr/>
          <p:nvPr>
            <p:extLst>
              <p:ext uri="{D42A27DB-BD31-4B8C-83A1-F6EECF244321}">
                <p14:modId xmlns:p14="http://schemas.microsoft.com/office/powerpoint/2010/main" xmlns="" val="3221599970"/>
              </p:ext>
            </p:extLst>
          </p:nvPr>
        </p:nvGraphicFramePr>
        <p:xfrm>
          <a:off x="-415636" y="0"/>
          <a:ext cx="15378545"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Πεντάγωνο 7"/>
          <p:cNvSpPr/>
          <p:nvPr/>
        </p:nvSpPr>
        <p:spPr>
          <a:xfrm>
            <a:off x="602673" y="1361209"/>
            <a:ext cx="2639291" cy="4135582"/>
          </a:xfrm>
          <a:prstGeom prst="homePlate">
            <a:avLst/>
          </a:prstGeom>
          <a:solidFill>
            <a:schemeClr val="accent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l-GR"/>
          </a:p>
        </p:txBody>
      </p:sp>
      <p:sp>
        <p:nvSpPr>
          <p:cNvPr id="9" name="TextBox 8"/>
          <p:cNvSpPr txBox="1"/>
          <p:nvPr/>
        </p:nvSpPr>
        <p:spPr>
          <a:xfrm>
            <a:off x="498765" y="3035865"/>
            <a:ext cx="2660073" cy="1077218"/>
          </a:xfrm>
          <a:prstGeom prst="rect">
            <a:avLst/>
          </a:prstGeom>
          <a:noFill/>
        </p:spPr>
        <p:txBody>
          <a:bodyPr wrap="square" rtlCol="0">
            <a:spAutoFit/>
          </a:bodyPr>
          <a:lstStyle/>
          <a:p>
            <a:pPr algn="ctr"/>
            <a:r>
              <a:rPr lang="el-GR" sz="3200" b="1" u="sng" dirty="0" smtClean="0">
                <a:solidFill>
                  <a:schemeClr val="bg1"/>
                </a:solidFill>
                <a:effectLst>
                  <a:outerShdw blurRad="38100" dist="38100" dir="2700000" algn="tl">
                    <a:srgbClr val="000000">
                      <a:alpha val="43137"/>
                    </a:srgbClr>
                  </a:outerShdw>
                </a:effectLst>
              </a:rPr>
              <a:t>Νομοθετικό πλαίσιο</a:t>
            </a:r>
            <a:endParaRPr lang="el-GR" sz="3200" b="1" u="sng"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689079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12" name="Διάγραμμα 11"/>
          <p:cNvGraphicFramePr/>
          <p:nvPr>
            <p:extLst>
              <p:ext uri="{D42A27DB-BD31-4B8C-83A1-F6EECF244321}">
                <p14:modId xmlns:p14="http://schemas.microsoft.com/office/powerpoint/2010/main" xmlns="" val="699955991"/>
              </p:ext>
            </p:extLst>
          </p:nvPr>
        </p:nvGraphicFramePr>
        <p:xfrm>
          <a:off x="665017" y="623455"/>
          <a:ext cx="10681855" cy="5424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415127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12" name="Διάγραμμα 11"/>
          <p:cNvGraphicFramePr/>
          <p:nvPr>
            <p:extLst>
              <p:ext uri="{D42A27DB-BD31-4B8C-83A1-F6EECF244321}">
                <p14:modId xmlns:p14="http://schemas.microsoft.com/office/powerpoint/2010/main" xmlns="" val="819721961"/>
              </p:ext>
            </p:extLst>
          </p:nvPr>
        </p:nvGraphicFramePr>
        <p:xfrm>
          <a:off x="789709" y="581891"/>
          <a:ext cx="10647786" cy="5444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538790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12" name="Διάγραμμα 11"/>
          <p:cNvGraphicFramePr/>
          <p:nvPr>
            <p:extLst>
              <p:ext uri="{D42A27DB-BD31-4B8C-83A1-F6EECF244321}">
                <p14:modId xmlns:p14="http://schemas.microsoft.com/office/powerpoint/2010/main" xmlns="" val="3692802301"/>
              </p:ext>
            </p:extLst>
          </p:nvPr>
        </p:nvGraphicFramePr>
        <p:xfrm>
          <a:off x="789709" y="581891"/>
          <a:ext cx="10647786" cy="5444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185322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12" name="Διάγραμμα 11"/>
          <p:cNvGraphicFramePr/>
          <p:nvPr>
            <p:extLst>
              <p:ext uri="{D42A27DB-BD31-4B8C-83A1-F6EECF244321}">
                <p14:modId xmlns:p14="http://schemas.microsoft.com/office/powerpoint/2010/main" xmlns="" val="953213496"/>
              </p:ext>
            </p:extLst>
          </p:nvPr>
        </p:nvGraphicFramePr>
        <p:xfrm>
          <a:off x="789709" y="581891"/>
          <a:ext cx="10647786" cy="5444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85701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12" name="Διάγραμμα 11"/>
          <p:cNvGraphicFramePr/>
          <p:nvPr>
            <p:extLst>
              <p:ext uri="{D42A27DB-BD31-4B8C-83A1-F6EECF244321}">
                <p14:modId xmlns:p14="http://schemas.microsoft.com/office/powerpoint/2010/main" xmlns="" val="3035313841"/>
              </p:ext>
            </p:extLst>
          </p:nvPr>
        </p:nvGraphicFramePr>
        <p:xfrm>
          <a:off x="789709" y="581891"/>
          <a:ext cx="10647786" cy="5444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552991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12" name="Διάγραμμα 11"/>
          <p:cNvGraphicFramePr/>
          <p:nvPr>
            <p:extLst>
              <p:ext uri="{D42A27DB-BD31-4B8C-83A1-F6EECF244321}">
                <p14:modId xmlns:p14="http://schemas.microsoft.com/office/powerpoint/2010/main" xmlns="" val="248879358"/>
              </p:ext>
            </p:extLst>
          </p:nvPr>
        </p:nvGraphicFramePr>
        <p:xfrm>
          <a:off x="665017" y="623455"/>
          <a:ext cx="10681855" cy="5424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1712976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Κόκκινο">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Οργανικό">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604</TotalTime>
  <Words>540</Words>
  <Application>Microsoft Office PowerPoint</Application>
  <PresentationFormat>Custom</PresentationFormat>
  <Paragraphs>62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Οργανικό</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mak</dc:creator>
  <cp:lastModifiedBy>New User</cp:lastModifiedBy>
  <cp:revision>52</cp:revision>
  <dcterms:created xsi:type="dcterms:W3CDTF">2022-12-13T07:44:04Z</dcterms:created>
  <dcterms:modified xsi:type="dcterms:W3CDTF">2022-12-20T12:30:16Z</dcterms:modified>
</cp:coreProperties>
</file>